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Hechos 1: La ascensión y Matías reemplaza a Judas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quién serían bautizados los apóstoles?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el Espíritu Santo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Poder para ser testigos de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la misma manera que lo vieron subir al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potestad del Padre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el Espíritu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quién serían bautizados los apóstoles?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preguntaron los discípulos acerca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Jerusalén, Judea, Samaria y hasta lo último de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Si Jesús restauraría el reino a Israel en ese tiempo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la misma manera que lo vieron subir al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El ministerio de Jesús desde el bautismo de Juan hasta la ascensión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Si Jesús restauraría el reino a Israel en ese tiempo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preguntaron los discípulos acerca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la potestad de quién estaban los tiempos y las ocasiones?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el Espíritu Santo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oración y ruego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potestad del Padre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reino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la potestad del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la potestad de quién estaban los tiempos y las ocasiones?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recibirían cuando viniera sobre ellos el Espíritu Santo?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el Espíritu Santo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la misma manera que lo vieron subir al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potestad del Padre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Poder para ser testigos de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Poder para ser testigos de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recibirían cuando viniera sobre ellos el Espíritu Santo?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¿Hasta dónde debían llevar su testimonio?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Jerusalén, Judea, Samaria y hasta lo último de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Si Jesús restauraría el reino a Israel en ese tiempo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la misma manera que lo vieron subir al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El ministerio de Jesús desde el bautismo de Juan hasta la ascensión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Jerusalén, Judea, Samaria y hasta lo último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¿Hasta dónde debían llevar su testimonio?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dirigió Lucas su relato anterior?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Teófilo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Matías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 varones vestidos de blanco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Fue guía de quienes prendieron a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ocultó a Jesús de la vista de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cinturón de Pablo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nube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puerta de hierro que daba a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gran lienzo sostenido por sus cuatro extremos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nube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ocultó a Jesús de la vista de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aparecieron junto a los discípulos mientras miraban al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Fue guía de quienes prendieron a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Teófilo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 varones vestidos de blanco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Matías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Dos varones vestidos de blanco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aparecieron junto a los discípulos mientras miraban al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dijeron los varones que regresaría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Poder para ser testigos de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el Espíritu Santo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Si Jesús restauraría el reino a Israel en ese tiempo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la misma manera que lo vieron subir al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De la misma manera que lo vieron subir al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dijeron los varones que regresaría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¿Desde qué monte regresaron los discípulos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Desde el monte de los Olivos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Acéldama, Campo de Sangre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aposento alto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Desde el monte de los Olivos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¿Desde qué monte regresaron los discípulos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parte de la casa subieron al regresar?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aposento alto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Acéldama, Campo de Sangre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Desde el monte de los Olivos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aposento alto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parte de la casa subieron al regresar?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Teófilo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dirigió Lucas su relato anterior?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perseveraban unánimes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reino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el Espíritu Santo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oración y ruego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potestad del Padre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oración y ruego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perseveraban unánimes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¿Aproximadamente cuántos discípulos estaban reunidos?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Durante cuarenta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Setenta y 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Más de cuarenta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Unos ciento 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Unos ciento veinte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¿Aproximadamente cuántos discípulos estaban reunidos?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papel había tenido Judas cuando prendieron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Fue guía de quienes prendieron a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 varones vestidos de blanco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Teófilo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Matías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Fue guía de quienes prendieron a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papel había tenido Judas cuando prendieron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se llamaba el campo relacionado con Judas?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Desde el monte de los Olivos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Acéldama, Campo de Sangre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aposento alto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1:18-19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Acéldama, Campo de Sangre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llamaba el campo relacionado con Judas?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1:18-19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 haber presenciado el reemplazo de Judas?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Jerusalén, Judea, Samaria y hasta lo último de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Si Jesús restauraría el reino a Israel en ese tiempo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El ministerio de Jesús desde el bautismo de Juan hasta la ascensión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la misma manera que lo vieron subir al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1:21-22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El ministerio de Jesús desde el bautismo de Juan hasta la ascensión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haber presenciado el reemplazo de Judas?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1:21-22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¿Durante cuántos días se presentó Jesús vivo a los apóstoles?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Unos ciento veinte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Durante cuarenta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Durante tres sábados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Unas tres horas después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fue contado con los once apóstoles?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Teófilo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 varones vestidos de blanco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Fue guía de quienes prendieron a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Matías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1:23-26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Matías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fue contado con los once apóstoles?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1:23-26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Hechos 1: La ascensión y Matías reemplaza a Judas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Durante cuarenta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¿Durante cuántos días se presentó Jesús vivo a los apóstoles?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qué habló Jesús después de su resurrección?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oración y ruego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el Espíritu Santo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reino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potestad del Padre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Del reino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habló Jesús después de su resurrección?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ciudad debían esperar los apóstoles la promesa del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aposento alto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Acéldama, Campo de Sangre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Desde el monte de los Olivos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ciudad debían esperar los apóstoles la promesa del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1: La ascensión y Matías reemplaza a Judas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