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Hageo: Reconstruyan la casa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vivían ellos mientras la casa de Dios estaba desierta?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casas revestidas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haría temblar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casas revestidas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vivían ellos mientras la casa de Dios estaba desierta?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frase repite Hageo para llamar a reflexión?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Esfuércense y trabajen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Aún no ha llegado el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1:5,7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Consideren bien sus caminos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frase repite Hageo para llamar a reflexión?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1:5,7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ocurría aunque sembraban mucho?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haría temblar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Cosechaban poco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casas revestidas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Cosechaban poco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ocurría aunque sembraban mucho?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parecía guardarse el salario?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haría temblar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una bolsa rota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parecía guardarse el salario?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debían traer del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Esfuércense y trabajen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debían traer del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¿Durante el reinado de quién profetizó Hageo?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 hijo de Josadac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qué debían edificar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Dios se agradara y fuera honrado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Obedecieron y temieron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que Dios se agradara y fuera honrado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debían edificar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soplaba Dios sobre lo que llevaban 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 casa estaba desierta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Obedecieron y temieron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su casa estaba desierta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soplaba Dios sobre lo que llevaban 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retuvieron cielo y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Esfuércense y trabajen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lluvia y los frutos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lluvia y los frutos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retuvieron cielo y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reaccionaron Zorobabel, Josué y el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Obedecieron y temieron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 casa estaba desierta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Aún no ha llegado el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Obedecieron y temieron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Zorobabel, Josué y el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mensaje de ánimo dio Dios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Yo estoy con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mensaje de ánimo dio Dios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¿Durante el reinado de quién profetizó Hageo?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despertó Dios en los dirigentes y el remanente?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 para trabajar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espíritu para trabajar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despertó Dios en los dirigentes y el remanente?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parecía el nuevo templo frente a la antigua gloria?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nada ante sus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parecía el nuevo templo frente a la antigua gloria?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 recibió tres veces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Esfuércense y trabajen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lluvia y los frutos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Esfuércense y trabajen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recibió tres veces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no debían temer?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 casa estaba desierta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el Espíritu de Dios estaba en medio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no debían temer?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haría Dios con cielos, tierra, mar y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Cosechaban poco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haría temblar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casas revestidas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haría temblar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haría Dios con cielos, tierra, mar y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gobernador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 hijo de Josadac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llenaría Dios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llenaría Dios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pertenecen la plata y el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pertenecen la plata y el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sería la gloria de la casa postrera?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bolsa rota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Mayor que la primera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nada ante sus 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Mayor que la primera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la gloria de la casa postrera?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daría Dios en aquel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daría Dios en aquel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mostraron las preguntas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Dios se agradara y fuera honrado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la impureza se transmite, pero la santidad no automáticamente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2:11-14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la impureza se transmite, pero la santidad no automáticamente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mostraron las preguntas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2:11-14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Zorobabel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gobernador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qué momento prometió Dios bendecirlos?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el día de la colocación del 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Yo estoy con ustedes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Dios se agradara y fuera honrado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el día de la colocación del 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momento prometió Dios bendecirlos?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¿Como qué objeto pondría Dios a Zorobabel?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cuernos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anillo de sellar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puerta de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ganchos y anzuelos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anillo de sellar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¿Como qué objeto pondría Dios a Zorobabel?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pondría Dios a Zorobabel como sello?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su casa estaba desierta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Espíritu de Dios estaba en medio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 para trabajar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lo había escogido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pondría Dios a Zorobabel como sello?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Hageo: Reconstruyan la casa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el sumo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Josué hijo de Josadac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David, siervo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Josué hijo de Josadac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sumo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decía el pueblo acerca de reconstruir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Consideren bien sus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espíritu para trabajar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había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Aún no ha llegado el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Hageo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Aún no ha llegado el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decía el pueblo acerca de reconstruir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Hageo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Hageo: Reconstruyan la casa del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