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Hageo: Reconstruyan la casa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vivían ellos mientras la casa de Dios estaba desierta?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casas revestidas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vivían ellos mientras la casa de Dios estaba desierta?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frase repite Hageo para llamar a reflexión?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1:5,7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Consideren bien sus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frase repite Hageo para llamar a reflexión?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1:5,7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ocurría aunque sembraban mucho?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Cosechaban poco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Cosechaban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aunque sembraban mucho?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parecía guardarse el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una bolsa rota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parecía guardarse el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traer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traer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¿Durante el reinado de quién profetizó Hageo?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debían edificar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Dios se agradara y fuera honrado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debían edificar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soplaba Dios sobre lo que llevaban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su casa estaba desierta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soplaba Dios sobre lo que llevaban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retuvieron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lluvia y los 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lluvia y los frutos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retuvieron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reaccionaron Zorobabel, Josué y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Obedecieron y temieron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Zorobabel, Josué y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mensaje de ánimo dio Dios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Yo estoy con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mensaje de ánimo dio Dios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el reinado de quién profetizó Hageo?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despertó Dios en los dirigentes y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espíritu para trabajar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despertó Dios en los dirigentes y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parecía el nuevo templo frente a la antigua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nada ante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parecía el nuevo templo frente a la antigua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recibió tres veces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lluvia y los 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Esfuércense y trabajen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tres veces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debían temer?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el Espíritu de Dios estaba en medio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debían temer?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Dios con cielos, tierra, mar y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Cosechaban poco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haría temblar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cielos, tierra, mar y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gobernador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llenaría Dios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llenaría Dios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pertenecen la plata y el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la plata y el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la gloria de la casa postrera?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Mayor que la primera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la gloria de la casa postrera?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daría Dios en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en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mostraron las preguntas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la impureza se transmite, pero la santidad no automáticamente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2:11-14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la impureza se transmite, pero la santidad no automáticamente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mostraron las preguntas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2:11-14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gobernador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momento prometió Dios bendecirlos?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el día de la colocación del 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momento prometió Dios bendecirlos?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¿Como qué objeto pondría Dios a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anillo de sellar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anillo de sellar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objeto pondría Dios a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pondría Dios a Zorobabel como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lo había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pondría Dios a Zorobabel como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Hageo: Reconstruyan la casa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Josué hijo de Josadac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decía el pueblo acerca de reconstruir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Aún no ha llegado el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decía el pueblo acerca de reconstruir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Hageo: Reconstruyan la casa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