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Habacuc: El justo vivirá por la fe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animales describen la rapidez del ejército caldeo?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Leopardos, lobos y águilas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los de una cierva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peces y reptiles sin gobernante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anzuelo, red y malla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Leopardos, lobos y águilas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animales describen la rapidez del ejército caldeo?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trataban los caldeos a reyes y fortalezas?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piedra y la viga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burlaban de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sangre e iniquidad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los de una cierva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burlaban de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trataban los caldeos a reyes y fortalezas?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convertían los invasores en su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misericordia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hay aliento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propia fuerza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Señor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 propia fuerza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convertían los invasores en su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afirmó Habacuc acerca de los ojos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Iniquidad, violencia, pleitos y contiendas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Higos, uvas, aceitunas, cosechas y ganado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acreedores se levantarían contra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Son demasiado puros para contemplar el mal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Son demasiado puros para contemplar el 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afirmó Habacuc acerca de los ojos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¿Como qué criaturas parecían los seres humanos ante el opresor?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peces y reptiles sin gobernante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Leopardos, lobos y águilas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los de una cierva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embriagaba para mirar su desnudez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peces y reptiles sin gobernante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¿Como qué criaturas parecían los seres humanos ante el opresor?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preguntó Habacuc al ver violencia sin respuesta?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¿Hasta cuándo clamaré?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los de una cierva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sangre e iniquidad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salvar a su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capturaba el invasor a los pueblos?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alegraría en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anzuelo, red y malla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salvar a su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¿Hasta cuándo clamaré?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anzuelo, red y malla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capturaba el invasor a los pueblos?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decidió colocarse Habacuc para esperar respuesta?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Temán y del monte Parán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 santo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 puesto de guardia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cisterna sin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su puesto de guardia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decidió colocarse Habacuc para esperar respuesta?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hacer Habacuc con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reunía para sí con codicia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embriagaba para mirar su desnudez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peces y reptiles sin gobernante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Escribirla claramente en tablas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Escribirla claramente en tablas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Habacuc con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hacerse si la visión parecía tardar?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Esperarla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su fe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obra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Señor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Esperarla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hacerse si la visión parecía tardar?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vivirá el justo?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la violencia y la sangre derramada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su fe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acreedores se levantarían contra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Esperarla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su fe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vivirá el justo?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¿Hasta cuándo clamaré?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preguntó Habacuc al ver violencia sin respuesta?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hacía el soberbio con naciones y pueblos?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embriagaba para mirar su desnudez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sangre e iniquidad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reunía para sí con codicia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Escribirla claramente en tablas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reunía para sí con codicia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hacía el soberbio con naciones y pueblos?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ocurriría con quien acumulaba lo que no era suyo?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la violencia y la sangre derramada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su fe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conocimiento de la gloria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acreedores se levantarían contra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2:6-7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Sus acreedores se levantarían contra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ocurriría con quien acumulaba lo que no era suyo?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2:6-7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sería saqueado quien había saqueado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la violencia y la sangre derramada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acreedores se levantarían contra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su fe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conocimiento de la gloria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la violencia y la sangre derramada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sería saqueado quien había saqueado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clamarían contra la casa edificada con injusticia?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burlaban de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piedra y la viga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¿Hasta cuándo clamaré?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propia fuerza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piedra y la viga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clamarían contra la casa edificada con injusticia?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edificaban ciudades los opresores?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reunía para sí con codicia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embriagaba para mirar su desnudez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sangre e iniquidad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los de una cierva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sangre e iniquidad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edificaban ciudades los opresores?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veía el profeta a su alrededor?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Son demasiado puros para contemplar el mal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Iniquidad, violencia, pleitos y contiendas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Higos, uvas, aceitunas, cosechas y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conocimiento de la gloria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se llenará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acreedores se levantarían contra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la violencia y la sangre derramada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Higos, uvas, aceitunas, cosechas y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conocimiento de la gloria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Del conocimiento de la gloria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se llenará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hacía el que daba de beber a su prójimo para avergonzarlo?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embriagaba para mirar su desnudez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reunía para sí con codicia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sangre e iniquidad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peces y reptiles sin gobernante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embriagaba para mirar su desnudez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hacía el que daba de beber a su prójimo para avergonzarlo?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hay dentro de un ídolo cubierto de oro y plata?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misericordia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hay aliento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Señor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propia fuerza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hay aliento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hay dentro de un ídolo cubierto de oro y plata?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está el Señor mientras toda la tierra calla?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 puesto de guardia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Temán y del monte Parán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 santo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Sion y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su santo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está el Señor mientras toda la tierra calla?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pidió Habacuc que Dios avivara?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misericordia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su fe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Esperarla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obra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 obra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Habacuc que Dios avivara?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Iniquidad, violencia, pleitos y contiendas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veía el profeta a su alrededor?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pidió que Dios recordara en medio de la ira?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misericordia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obra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propia fuerza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hay aliento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misericordia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que Dios recordara en medio de la ira?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dónde vendría Dios y el Santo?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 puesto de guardia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Temán y del monte Parán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 santo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valle del hijo de Hinom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Temán y del monte Parán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dónde vendría Dios y el Santo?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¿Para qué salió Dios con su Ungido?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alegraría en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los de una cierva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salvar a su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sangre e iniquidad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salvar a su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salió Dios con su Ungido?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productos podían faltar según Habacuc?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Iniquidad, violencia, pleitos y contiendas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Son demasiado puros para contemplar el mal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acreedores se levantarían contra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Higos, uvas, aceitunas, cosechas y ganado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Higos, uvas, aceitunas, cosechas y ganado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productos podían faltar según Habacuc?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haría Habacuc aunque faltara toda provisión?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alegraría en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anzuelo, red y malla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salvar a su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los de una cierva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alegraría en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haría Habacuc aunque faltara toda provisión?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ocurría con la ley y la justicia?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Iniquidad, violencia, pleitos y contiendas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Son demasiado puros para contemplar el mal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ley se debilitaba y la justicia salía torcida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Higos, uvas, aceitunas, cosechas y ganado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era la fortaleza del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hay aliento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Señor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misericordia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propia fuerza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Señor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era la fortaleza del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¿Como qué animal haría Dios sus pies?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Leopardos, lobos y águilas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peces y reptiles sin gobernante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los de una cierva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sangre e iniquidad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los de una cierva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¿Como qué animal haría Dios sus pies?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Habacuc: El justo vivirá por la fe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La ley se debilitaba y la justicia salía torcida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ocurría con la ley y la justicia?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nación levantaría Dios como instrumento de juicio?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Contra 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 y José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amorreos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caldeos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Habacuc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caldeos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nación levantaría Dios como instrumento de juicio?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Habacuc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Habacuc: El justo vivirá por la fe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