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9: El pacto del arcoíris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se pediría cuenta de la sangre humana derramada?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Dios hizo al ser humano a su imagen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Noé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la tierra era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animales tenían miedo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Dios hizo al ser humano a su imagen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pediría cuenta de la sangre humana derramada?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Dios acerca de quien derramara sangre humana?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 enviado al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sangre sería derramada por el ser humano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Viviría ciento 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Tendría que abandonar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sangre sería derramada por el ser humano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Dios acerca de quien derramara sangre humana?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quién estableció Dios su pacto después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con Sem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con los animales limpios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Noé, sus descendientes y todo ser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una sola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Con Noé, sus descendientes y todo ser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estableció Dios su pacto después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prometió Dios que nunca volvería a destruir toda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sequía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terremoto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diluvio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diluvio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prometió Dios que nunca volvería a destruir toda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fue la señal del pacto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arco en las nubes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estrella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columna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arco en las nubes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fue la señal del pacto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bendición repitió Dios a Noé y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Fructificad, multiplicaos y llenad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Construid 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Volved al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Habitad sólo en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puso Dios su arco como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nubes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Ararat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las nubes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puso Dios su arco como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recordaría Dios al aparecer el arco en las nubes?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construcción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ofrenda de Caín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pacto con todo ser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torre de 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pacto con todo ser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recordaría Dios al aparecer el arco en las nubes?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llamaban los hijos de Noé que salieron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Caín, Abel y 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Abram, Nacor y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Rubén, Simeón y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Sem, Cam y Jafet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Sem, Cam y Jafet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llamaban los hijos de Noé que salieron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era padre Cam?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Nimrod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Peleg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padre Cam?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partir de quiénes se pobló toda la tierra después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gigantes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tres hijos de Noé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habitantes de Nod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una sola familia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los tres hijos de Noé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partir de quiénes se pobló toda la tierra después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Fructificad, multiplicaos y llenad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bendición repitió Dios a Noé y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plantó Noé al comenzar a labrar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olivar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campo de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viña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huerto de granadas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viña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plantó Noé al comenzar a labrar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ocurrió a Noé después de beber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durmió fuera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Edificó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Volvió al monte Ararat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embriagó y quedó descubierto en su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embriagó y quedó descubierto en su tienda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ocurrió a Noé después de beber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vio la desnudez de Noé y lo contó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Jafet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vio la desnudez de Noé y lo contó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cubrieron Sem y Jafet a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Entrando de frente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Caminando hacia atrás con un manto sobre sus hombros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Cerrando la tienda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Llamando a 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Caminando hacia atrás con un manto sobre sus hombros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cubrieron Sem y Jafet a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declaró Noé maldito?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Jafet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declaró Noé maldito?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sentirían los animales frente a los seres humanos?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Temor y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dijo Noé que Canaán sería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Nimrod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Noé solamente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dijo Noé que Canaán sería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Noé que Dios hiciera con Jafet?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engrandeciera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enviara al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hiciera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llevara a Nod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engrandeciera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Noé que Dios hiciera con Jafet?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vivió Noé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Novecientos treinta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Novecientos cincuenta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Novecientos sesenta y nueve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Setecientos setenta y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Novecientos cincuenta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vivió Noé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9: El pacto del arcoíris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Temor y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sentirían los animales frente a los seres humanos?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permitió Dios usar como alimento después del diluvio?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frutos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Únicamente peces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animal que se mueve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Sólo animales limpios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 animal que se mueve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permitió Dios usar como alimento después del diluvio?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debía comerse con la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grasa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huesos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piel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sangre, que representa la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sangre, que representa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debía comerse con la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9: El pacto del arcoíris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