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8: Las aguas retroceden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¿Sobre qué montes reposó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montes de Ararat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montes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montes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montes de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montes de Ararat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montes reposó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mes reposó el arca sobre Ararat?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mes 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mes 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mes reposó el arca sobre Ararat?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se vieron las cumbres de los montes?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diecisiete del mes 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veintisiete del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terminar el primer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primer día del mes 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se vieron las cumbres de los montes?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abrió Noé después de cuarenta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puerta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cubierta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entrada inferior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ventana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ventana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abrió Noé después de cuarenta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ave envió Noé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cuervo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gorrión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cuervo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 envió Noé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se acordó Dios mientras las aguas cubrían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Noé y de los animales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de 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habitantes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Caín y 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ave envió Noé para comprobar si las aguas habían bajado?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cuervo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halcón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tórtola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paloma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 envió Noé para comprobar si las aguas habían bajado?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volvió la paloma la primera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llevaba una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comenzó a llover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halló dónde posar el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encontró el arca cerrada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no halló dónde posar el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volvió la paloma la primera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esperó Noé antes de enviar nuevamente la paloma?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esperó Noé antes de enviar nuevamente la paloma?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trajo la paloma al regresar por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hoja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espiga de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rama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flor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hoja de olivo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trajo la paloma al regresar por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Noé envió la paloma por tercera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con otra hoja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volvió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Entró por la ventana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con un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Noé envió la paloma por tercera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Noé y de los animales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se acordó Dios mientras las aguas cubrían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quitó Noé para comprobar que la tierra estaba seca?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puerta lateral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piso superior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cubierta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ventana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cubierta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quitó Noé para comprobar que la tierra estaba seca?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día quedó completamente seca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primero del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diecisiete del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diez del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veintisiete del mes segundo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día veintisiete del mes segundo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quedó completamente seca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dio Dios a Noé cuando la tierra se secó?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Salir del arca con su familia y los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Permanecer cuarenta días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 otra paloma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Salir del arca con su familia y los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Dios a Noé cuando la tierra se secó?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edificó Noé después de salir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Otro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edificó Noé después de salir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ofreció Noé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Fruto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de animales y aves limpios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Holocaustos de animales y aves limpios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ofreció Noé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Dios pasar sobre la tierra para que bajaran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ciclos prometió Dios que no cesarían mientras existiera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Lluvia y diluvio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Guerra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Hambre y abundancia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Siembra y siega, frío y calor, verano e invierno, día y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Siembra y siega, frío y calor, verano e invierno,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ciclos prometió Dios que no cesarían mientras existiera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8: Las aguas retroceden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Dios pasar sobre la tierra para que bajaran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fue cerrado para detener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puerta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ríos de 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fuentes del abismo y las ventanas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pozos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Las fuentes del abismo y las ventanas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fue cerrado para detener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¿Después de cuántos días comenzaron a disminuir claramente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cincuenta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¿Después de cuántos días comenzaron a disminuir claramente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8: Las aguas retroceden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