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7: El diluvio cubre la tierra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días faltaban cuando Dios anunció el comienzo de la lluvia?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cincuenta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faltaban cuando Dios anunció el comienzo de la lluvia?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llovería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días y cuarenta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llovería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edad tenía Noé cuando vino 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Quinientos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Seiscientos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Novecientos 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Seiscientos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Noé cuando vino 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entraron con Noé en el arca para escapar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Sem y Jafet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sus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constructores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esposa, sus hijos y las esposas de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Su esposa, sus hijos y las esposas de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entraron con Noé en el arca para escapar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entraron los animales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dos en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siete en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 por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grupos de 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dos en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entraron los animales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mandó Dios a Noé entrar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 había visto justo en su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el hombre más rico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conocía los mares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el mayor de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sucedió después de los siete días de espera?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llegó a Ararat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del diluvio vinieron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paloma volvió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Noé salió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aguas del diluvio vinieron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sucedió después de los siete días de espera?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mes comenzó 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segundo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mes segundo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comenzó 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día del mes segundo comenzó 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veintisiete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diecisiete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día diecisiete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día del mes segundo comenzó 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fuentes de agua se abrieron al comenzar 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Las fuentes del gran abismo y las ventanas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Jordán y 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pozos y los ríos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mares y los lagos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Las fuentes del gran abismo y las ventanas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fuentes de agua se abrieron al comenzar 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tres hijos de Noé entraron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Caín, Abel y 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Sem, Cam y Jafet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Abram, Nacor y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Gad, Aser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Sem, Cam y Jafet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hijos de Noé entraron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lo había visto justo en su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mandó Dios a Noé entrar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entró en el arca además de la familia de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animales domésticos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Únicamente aves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Animales de toda especie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animales limpios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Animales de toda especie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entró en el arca además de la familia de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cerró la puerta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cerró la puerta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efecto tuvieron las aguas sobre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levantaron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quebraron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dejaron en el mismo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llevaron de inmediato a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levantaron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efecto tuvieron las aguas sobre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dónde crecieron las aguas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Llegaron sólo a las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Cubrieron todos los montes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Cubrieron únicamente los valles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pasaron la altura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Cubrieron todos los montes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crecieron las aguas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codos por encima de los montes prevalecieron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Quince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Quince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por encima de los montes prevalecieron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parejas de cada animal limpio debía tomar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pareja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parejas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parejas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parejas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los seres que vivían fuera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Subieron a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Entraron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Fueron llevados a otra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los seres que vivían fuera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quedaron con vida después de cubrirse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Noé y los que estaban con él en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Noé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 y Jafet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Noé y los que estaban con él en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quedaron con vida después de cubrirse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días prevalecieron las aguas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cincuenta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cincuenta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prevalecieron las aguas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7: El diluvio cubre la tierra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parejas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parejas de cada animal limpio debía tomar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animales de cada especie no limpia debía llevar?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parejas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parejas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pareja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parejas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pareja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animales de cada especie no limpia debía llevar?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parejas de aves debía conservar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parejas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parejas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parejas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parejas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parejas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parejas de aves debía conservar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7: El diluvio cubre la tierra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