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6: Noé construye el arca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vio el SEÑOR acerca de la maldad humana?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mucha en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desaparecido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sólo existía en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Noé la había vencido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era mucha en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vio el SEÑOR acerca de la maldad humana?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eran continuamente los pensamientos del corazón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Siempre sabios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malos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Justos y perfectos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Pacíficos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Solamente malos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eran continuamente los pensamientos del corazón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sintió el SEÑOR por haber hecho al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Sorpresa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Dolor en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Indiferencia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Dolor en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sintió el SEÑOR por haber hecho al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halló gracia ante los ojos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Lamec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Matusalén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Jafet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halló gracia ante los ojos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describe el capítulo a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Justo y perfecto en su 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Rey y guerrero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Rico y 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 de 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Justo y perfecto en su generación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capítulo a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cuando los seres humanos comenzaron a multiplicarse?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Les nacieron hijas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Dejaron de cultivar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Construyeron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dispersaron por lenguas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quién caminaba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sus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gigantes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caminaba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llenaba la tierra corrompida?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Tinieblas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Violencia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Sequía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Violencia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llenaba la tierra corrompida?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madera debía construir Noé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Cedro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 de gofer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Madera de gofer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madera debía construir Noé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debía calafatear Noé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brea por dentro y por fuera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barro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cera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brea por dentro y por fuera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debía calafatear Noé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codos de largo tendría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codos de largo tendría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Les nacieron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los seres humanos comenzaron a multiplicarse?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codos de ancho tendría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codos de ancho tendría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codos de alto tendría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Treinta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codos de alto tendría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pisos debía tener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pisos debía tener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entrarían en el arca junto con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sus tres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esposa, sus hijos y las esposas de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los habitantes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gigantes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esposa, sus hijos y las esposas de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entrarían en el arca junto con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debían entrar parejas de animales en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ofrecerlos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repartirlos entre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conservarlos con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usarlos en la construcción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conservarlos con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debían entrar parejas de animales en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tomaron por mujeres los hijos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las hijas de Noé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las hijas de los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mujeres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las hijas de los gigantes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respondió Noé a todo lo que Dios le mandó?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Pidió otra señal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Esperó cien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negó al principio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hizo exactamente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hizo exactamente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Noé a todo lo que Dios le mandó?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6: Noé construye el arca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las hijas de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tomaron por mujeres los hijos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cuántos años limitó Dios los días del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Ciento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cuántos años limitó Dios los días del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a los hombres poderosos de aquellos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Patriarcas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Gigantes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Gigantes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a los hombres poderosos de aquellos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6: Noé construye el arca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