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Génesis 6: Noé construye el arca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vio el SEÑOR acerca de la maldad humana?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era mucha en la tierra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había desaparecido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sólo existía en una ciudad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Noé la había vencido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6:5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Que era mucha en la tierra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vio el SEÑOR acerca de la maldad humana?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6:5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¿Cómo eran continuamente los pensamientos del corazón humano?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Siempre sabios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Solamente malos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Justos y perfectos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Pacíficos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6:5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Solamente malos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eran continuamente los pensamientos del corazón humano?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6:5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sintió el SEÑOR por haber hecho al ser humano?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Temor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Sorpresa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Dolor en su corazón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Indiferencia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6:6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Dolor en su corazón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sintió el SEÑOR por haber hecho al ser humano?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6:6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¿Quién halló gracia ante los ojos del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Lamec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Matusalén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Jafet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Noé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6:8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Noé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 halló gracia ante los ojos del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6:8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¿Cómo describe el capítulo a Noé?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Justo y perfecto en su generación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Rey y guerrero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Rico y poderoso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Sacerdote de Salem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6:9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Justo y perfecto en su generación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describe el capítulo a Noé?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6:9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ocurrió cuando los seres humanos comenzaron a multiplicarse?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Les nacieron hijas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Dejaron de cultivar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Construyeron el arca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 dispersaron por lenguas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6:1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¿Con quién caminaba Noé?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 sus hermanos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 los gigantes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 los reyes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6:9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Con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¿Con quién caminaba Noé?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6:9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llenaba la tierra corrompida?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Hambre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Tinieblas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Violencia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Sequía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6:11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Violencia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llenaba la tierra corrompida?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6:11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¿De qué madera debía construir Noé el arca?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Cedro del Líbano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Acacia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Olivo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Madera de gofer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6:14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Madera de gofer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¿De qué madera debía construir Noé el arca?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6:14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¿Con qué debía calafatear Noé el arca?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 brea por dentro y por fuera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 aceite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 barro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 cera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6:14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Con brea por dentro y por fuera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¿Con qué debía calafatear Noé el arca?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6:14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¿Cuántos codos de largo tendría el arca?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Ciento cincuenta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Trescientos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Cincuenta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Treinta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6:15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Trescientos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¿Cuántos codos de largo tendría el arca?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6:15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Les nacieron hijas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ocurrió cuando los seres humanos comenzaron a multiplicarse?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6:1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¿Cuántos codos de ancho tendría el arca?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Trescientos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Treinta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Cincuenta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Ciento veinte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6:15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Cincuenta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¿Cuántos codos de ancho tendría el arca?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6:15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¿Cuántos codos de alto tendría el arca?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Cincuenta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Trescientos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Quince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Treinta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6:15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Treinta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¿Cuántos codos de alto tendría el arca?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6:15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¿Cuántos pisos debía tener el arca?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Siete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Doce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6:16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Tres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¿Cuántos pisos debía tener el arca?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6:16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¿Quiénes entrarían en el arca junto con Noé?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Sólo sus tres hijos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Su esposa, sus hijos y las esposas de sus hijos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Todos los habitantes de la ciudad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Los gigantes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6:18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B. Su esposa, sus hijos y las esposas de sus hijos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¿Quiénes entrarían en el arca junto con Noé?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6:18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¿Para qué debían entrar parejas de animales en el arca?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Para ofrecerlos todos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Para repartirlos entre ciudades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Para conservarlos con vida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Para usarlos en la construcción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6:19-20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Para conservarlos con vida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¿Para qué debían entrar parejas de animales en el arca?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6:19-20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¿A quiénes tomaron por mujeres los hijos de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las hijas de Noé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las hijas de los hombres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mujeres de Egipto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las hijas de los gigantes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6:2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¿Cómo respondió Noé a todo lo que Dios le mandó?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Pidió otra señal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Esperó cien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 negó al principio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 hizo exactamente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6:22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Lo hizo exactamente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respondió Noé a todo lo que Dios le mandó?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6:22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D2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C14E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C14E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Génesis 6: Noé construye el arca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 las hijas de los hombres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 quiénes tomaron por mujeres los hijos de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6:2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¿A cuántos años limitó Dios los días del ser humano?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Setenta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Novecientos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Ciento veinte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Cuarenta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6:3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Ciento veinte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 cuántos años limitó Dios los días del ser humano?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6:3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¿Cómo se llamaba a los hombres poderosos de aquellos días?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Patriarcas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Jueces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Caldeos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Gigantes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6:4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Gigantes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se llamaba a los hombres poderosos de aquellos días?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6:4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Génesis 6: Noé construye el arca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