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50: La muerte de Jacob y José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permiso pidió José a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Subir a Canaán para sepultar a su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Regresar definitivamente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Llevar grano a sus hermanos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Comprar Macpela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50:4-5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Subir a Canaán para sepultar a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permiso pidió José a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50:4-5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¿Quiénes acompañaron a José en el cortejo fúnebre?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Sólo sus hermanos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Siervos y ancianos de Faraón, la familia y sus hermanos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Sólo los médicos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Faraón personalmente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50:7-8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Siervos y ancianos de Faraón, la familia y sus hermanos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acompañaron a José en el cortejo fúnebre?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50:7-8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¿Quiénes quedaron en Gosén durante el viaje?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esposas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ancianos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niños y los ganados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hermanos de José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50:8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niños y los ganados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quedaron en Gosén durante el viaje?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50:8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vehículos acompañaron el cortejo?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Barcos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Camellos solamente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Carros de grano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Carros y gente de a caballo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50:9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Carros y gente de a caballo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vehículos acompañaron el cortejo?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50:9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días hicieron duelo en la era de Atad?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Setenta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50:10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Siete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días hicieron duelo en la era de Atad?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50:10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reaccionó José al morir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echó sobre su rostro, lloró y lo besó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Salió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Llamó a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Reunió a sus hermanos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50:1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nombre dieron los cananeos al lugar del gran llanto?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Mahanaim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Abel-mizraim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Peniel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El-Bet-el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50:11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Abel-mizraim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dieron los cananeos al lugar del gran llanto?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50:11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sepultaron los hijos de Jacob a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Gosén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cueva de Macpela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Beerseba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50:13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la cueva de Macpela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sepultaron los hijos de Jacob a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50:13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temieron los hermanos de José después de la muerte de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Faraón los expulsara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terminara el grano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Benjamín quedara preso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José les pagara todo el mal que le hicieron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50:15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Que José les pagara todo el mal que le hicieron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temieron los hermanos de José después de la muerte de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50:15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mensaje dijeron que Jacob había dejado para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perdonara el pecado de sus hermanos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volviera a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diera Gosén a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entregara sus huesos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50:16-17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perdonara el pecado de sus hermanos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mensaje dijeron que Jacob había dejado para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50:16-17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José al oír la petición de perdón?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enojó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Lloró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encarceló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Llamó a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50:17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Lloró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José al oír la petición de perdón?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50:17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 echó sobre su rostro, lloró y lo besó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reaccionó José al morir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50:1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ofrecieron los hermanos al postrarse ante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Volver a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Entregar sus tierras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Ser sus siervos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Pagar veinte piezas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50:18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Ser sus siervos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ofrecieron los hermanos al postrarse ante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50:18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respondió José acerca de ocupar el lugar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Yo decidiré vuestro castigo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Faraón os juzgará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Jacob ya os condenó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temáis; ¿acaso estoy yo en lugar de Dios?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50:19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No temáis; ¿acaso estoy yo en lugar de Dios?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respondió José acerca de ocupar el lugar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50:19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explicó José el propósito de Dios en medio del mal?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Ellos pensaron mal, pero Dios lo encaminó para bien y preservar vidas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Dios ignoró lo sucedido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hambre fue obra de sus hermanos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Egipto lo había planeado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50:20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Ellos pensaron mal, pero Dios lo encaminó para bien y preservar vidas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explicó José el propósito de Dios en medio del mal?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50:20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prometió José a sus hermanos y a sus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Enviarlos lejos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Sustentarlos y consolarlos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Hacerlos esclavos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Quitarles Gosén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50:21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Sustentarlos y consolarlos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prometió José a sus hermanos y a sus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50:21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años vivió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Ciento cuarenta y 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Ciento treinta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Ciento diez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Ciento veinte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50:22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Ciento diez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años vivió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50:22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quiénes ordenó José embalsamar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médicos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sus hermanos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magos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50:2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juramento pidió José acerca de sus restos?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Sepultarlo en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Quemar sus restos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Llevarlos a Bet-el de inmediato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Llevar sus huesos cuando Dios visitara y sacara al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50:24-25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Llevar sus huesos cuando Dios visitara y sacara al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juramento pidió José acerca de sus restos?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50:24-25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50: La muerte de Jacob y José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los médicos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ordenó José embalsamar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50:2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días requirió el embalsamamiento?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Setenta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Treinta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50:3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Cuarenta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días requirió el embalsamamiento?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50:3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 tiempo lloraron los egipcios por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Setenta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50:3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Setenta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tiempo lloraron los egipcios por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50:3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50: La muerte de Jacob y José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