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5: Los descendientes de Adán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vivió 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 sesenta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Novecientos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el hijo de Set mencionado en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Mahalaleel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Enós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hijo de Set mencionado en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hijo de Enós?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Lamec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Cainán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Enós?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el padre de Jared?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Mahalaleel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Mahalaleel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padre de Jared?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el padre de Enoc?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Mahalaleel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Lamec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padre de Enoc?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imagen de quién hizo Dios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imagen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imagen de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imagen de los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imagen del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tenía Enoc cuando engendró a Matusalén?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ochenta y 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Sesenta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Enoc cuando engendró a Matusalén?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caminó Enoc con Dios después de engendrar a Matusalén?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caminó Enoc con Dios después de engendrar a Matusalén?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vivió Enoc?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 sesenta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Trescientos sesenta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Enoc?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Enoc después de caminar con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 se lo llevó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Murió en el diluvio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Construyó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rey en Nod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 se lo llevó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Enoc después de caminar con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alcanzó novecientos sesenta y nueve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alcanzó novecientos sesenta y nueve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imagen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imagen de quién hizo Dios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tenía Lamec cuando engendró a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ochenta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ochenta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Lamec cuando engendró a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llamó Lamec Noé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sobreviviría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sería un gran cazador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fundaría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traería consuelo del trabajo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traería consuelo del trabajo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llamó Lamec Noé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vivió Lamec?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 sesenta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Setecientos setenta y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Lamec?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llamaban los tres hijos de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Caín, Abel y 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Sem, Cam y Jafet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Jabal, Jubal y Tubal-caín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Abram, Nacor y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tres hijos de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5: Los descendientes de Adán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común dio Dios al varón y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común dio Dios al varón y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tenía Adán cuando engendró a 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Adán cuando engendró a 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semejanza e imagen de quién nació 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Enoc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Noé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semejanza e imagen de quién nació 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5: Los descendientes de Adán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