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5: Los descendientes de Adán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años vivió Adán?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Novecientos treinta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Novecientos sesenta y nueve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Setecientos setenta y siete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Trescientos sesenta y cinco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Novecientos treinta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vivió Adán?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llamaba el hijo de Set mencionado en la genealogía?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Cainán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Enós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Mahalaleel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Jared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Enós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 el hijo de Set mencionado en la genealogía?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fue hijo de Enós?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Jared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Cainán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Lamec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Cainán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fue hijo de Enós?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fue el padre de Jared?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Cainán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Enós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Matusalén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Mahalaleel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Mahalaleel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fue el padre de Jared?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fue el padre de Enoc?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Jared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Mahalaleel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Matusalén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Lamec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Jared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fue el padre de Enoc?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imagen de quién hizo Dios al ser humano?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imagen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imagen de los ángeles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imagen de los animales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imagen del sol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años tenía Enoc cuando engendró a Matusalén?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Ciento ochenta y 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Sesenta y cinco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Trescientos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Quinientos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Sesenta y cinco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tenía Enoc cuando engendró a Matusalén?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 tiempo caminó Enoc con Dios después de engendrar a Matusalén?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Ciento veinte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Sesenta y cinco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Trescientos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Novecientos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Trescientos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tiempo caminó Enoc con Dios después de engendrar a Matusalén?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años vivió Enoc?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Novecientos sesenta y nueve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Setecientos setenta y 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Novecientos treinta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Trescientos sesenta y cinco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Trescientos sesenta y cinco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vivió Enoc?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ocurrió con Enoc después de caminar con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Dios se lo llevó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Murió en el diluvio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Construyó una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 rey en Nod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Dios se lo llevó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Enoc después de caminar con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alcanzó novecientos sesenta y nueve años?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Matusalén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Jared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Matusalén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alcanzó novecientos sesenta y nueve años?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imagen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imagen de quién hizo Dios al ser humano?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años tenía Lamec cuando engendró a Noé?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Ciento treinta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Quinientos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Ciento ochenta y dos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Sesenta y cinco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Ciento ochenta y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tenía Lamec cuando engendró a Noé?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llamó Lamec Noé a su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sobreviviría solo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sería un gran cazador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fundaría una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traería consuelo del trabajo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Porque traería consuelo del trabajo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llamó Lamec Noé a su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años vivió Lamec?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Setecientos setenta y 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Novecientos treinta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Trescientos sesenta y cinco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Novecientos sesenta y nueve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Setecientos setenta y 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vivió Lamec?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llamaban los tres hijos de Noé?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Caín, Abel y Set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Sem, Cam y Jafet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Jabal, Jubal y Tubal-caín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Abram, Nacor y Harán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Sem, Cam y Jafet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llamaban los tres hijos de Noé?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5: Los descendientes de Adán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nombre común dio Dios al varón y 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Edén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común dio Dios al varón y 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años tenía Adán cuando engendró a Set?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Sesenta y cinco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Ciento treinta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Novecientos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Ciento treinta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tenía Adán cuando engendró a Set?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semejanza e imagen de quién nació Set?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Abel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Enoc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Noé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Adán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Adán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semejanza e imagen de quién nació Set?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5: Los descendientes de Adán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