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49: Jacob bendice a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Jacob para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Serían divididos y esparcidos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Reinarían sobre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Vivirían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Recibirían la primogenitura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Serían divididos y esparcidos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Jacob para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harían los hermanos de Judá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expulsarían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servirían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enviarían a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inclinarían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harían los hermanos de Judá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comparó Jacob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cachorro de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cachorro de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comparó Jacob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sería quitado de Judá hasta la llegada de Siloh?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primogenitura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sería quitado de Judá hasta la llegada de Siloh?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habitaría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puertos de mar, cerca 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puertos de mar, cerca de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habitaría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reunió Jacob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decirles lo que les acontecería 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enviarlos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repartir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presentarlos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fue comparado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asno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asno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fue comparado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función ejercería Dan entre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Gobernaría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Juzgaría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Cuidaría los puertos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Juzgaría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ejercería Dan entre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junto al camino fue comparado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águila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serpiente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junto al camino fue comparado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finalmente con Gad después de ser atacado?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Él atacaría al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llevado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Perdería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Serviría a 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Él atacaría al final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finalmente con Gad después de ser atacado?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produciría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Vino escaso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abundante y manjares de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Ganado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 abundante y manjares de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produciría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Para decirles lo que les acontecería en los últimos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reunió Jacob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fue comparado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cierva suelta que da palabras hermosas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una cierva suelta que da palabras hermosas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 comparado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serpiente junto 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lobo arrebatador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puerto de naves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rama fructífera junto a 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rama fructífera junto a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arqueros contra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afligieron y aborrecieron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coronaron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protegieron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llevaron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afligieron y aborrecieron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arqueros contra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medio de quién permaneció fuerte el arco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Fuerte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Fuerte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permaneció fuerte el arco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fue comparado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lobo arrebatador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lobo arrebatador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fue comparado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Jacob a Rubén por ser su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Cachorro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fortaleza y principio de mi vigor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Cierva suelta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Lobo arrebatador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tribus de Israel recibieron bendición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de Israel recibieron bendición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pidió Jacob ser sepultado?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cueva de Macpela con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cueva de Macpela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Jacob ser sepultado?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Jacob después de terminar sus encargos?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Salió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Recogió sus pies en la cama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José nuevamente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Recogió sus pies en la cama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Jacob después de terminar sus encargos?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49: Jacob bendice a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 fortaleza y principio de mi vigor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Jacob a Rubén por ser su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sobresaldría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vendió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fue impetuoso como las aguas y profanó el lecho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quedó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fue impetuoso como las aguas y profanó el lecho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sobresaldría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Jacob las armas de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Escudos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Herramientas de pastores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Armas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Instrumentos de violencia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Instrumentos de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las armas de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49: Jacob bendice a sus hijos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