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48: Jacob bendice a Efraín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consideró Jacob a Efraín y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hijos propios, al nivel de Rubén y Simeón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nietos sin herencia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siervos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Como hijos propios, al nivel de Rubén y Simeón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consideró Jacob a Efraín y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murió y fue sepultada Raquel según recordó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cueva de 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camino a Efrata, es decir,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camino a Efrata, es decir,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murió y fue sepultada Raquel según recordó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impedía a Israel ver bien a los hijos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oscuridad de la tienda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enfermedad reciente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ojos estaban oscurecidos por la vejez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distancia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ojos estaban oscurecidos por la vejez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impedía a Israel ver bien a los hijos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Israel acerca de volver a ver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Siempre supo que vivía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quería ver a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 se lo había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No esperaba verlo, y Dios le permitió ver también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 esperaba verlo, y Dios le permitió ver también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Israel acerca de volver a ver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inclinó José delante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Rostro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sus 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los brazos cruzados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inclinó José delante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llevó José cuando le avisaron que Jacob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Manasés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Rubén y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Benjamín y 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Faraón y sus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colocó José a Manasés respecto a la mano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la izquierda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Frente a la mano derecha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Detrás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la cama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Frente a la mano derecha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José a Manasés respecto a la mano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Jacob con sus manos al bendecirlos?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puso ambas sobre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Levantó sólo la izquierda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cruzó, poniendo la derecha sobre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los tocó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cruzó, poniendo la derecha sobre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sus manos al bendecirlos?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describió Jacob a Dios en la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rey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ángel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Como el Dios ante quien caminaron sus padres y que lo había sustentado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Como el Dios ante quien caminaron sus padres y que lo había sustentado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Jacob a Dios en la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ángel mencionó Jacob en su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que lo había librado de todo 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ángel que lo había librado de todo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ángel mencionó Jacob en su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 disgustó José al ver la mano derecha de Jacob sobre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Efraín era egipcio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Manasés era el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Jacob no veía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ambos eran muy 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Manasés era el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disgustó José al ver la mano derecha de Jacob sobre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Manasés y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llevó José cuando le avisaron que Jacob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Jacob acerca de Manasés?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recibiría 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Serviría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También sería un pueblo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Volvería a Canaán solo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También sería un pueblo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Jacob acerca de Manasés?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Jacob acerca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 menor que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tendría descendencia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Viviría sólo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Su hermano menor sería mayor y formaría multitud de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 hermano menor sería mayor y formaría multitud de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Jacob acerca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puso Israel primero en la fórmula de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Efraín antes que a 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Manasés antes que a 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José antes que a ambos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Efraín antes que a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puso Israel primero en la fórmula de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porción adicional dio Jacob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tierra de Gosén completa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Una parte sobre sus hermanos, tomada al amorreo con espada y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cueva de Macpela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Una parte sobre sus hermanos, tomada al amorreo con espada y arco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porción adicional dio Jacob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48: Jacob bendice a Efraín y Manasés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Israel al saber que José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Salió a recibirlo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esforzó y se sentó en la cama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Llamó a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levantó para viajar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esforzó y se sentó en la cama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Israel al saber que José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recordó Jacob que Dios Todopoderoso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Luz, en la tierra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Luz, en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recordó Jacob que Dios Todopoderoso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promesa recordó Jacob acerca de su descendencia y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Gobernaría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Volvería a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Edificaría 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Sería numerosa y recibiría la tierra por heredad perpetua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48:4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Sería numerosa y recibiría la tierra por heredad perpetua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promesa recordó Jacob acerca de su descendencia y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48:4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48: Jacob bendice a Efraín y Manasés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