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47: Jacob ante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región permitió Faraón que habitara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 mejor de la tierra, 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frontera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lo mejor de la tierra, en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región permitió Faraón que habitara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responsabilidad ofreció Faraón a los hombres capaces de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 como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Cuidar su propio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Administrar las cárceles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Cobrar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Cuidar su propio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responsabilidad ofreció Faraón a los hombres capaces de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Jacob al entrar y salir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entregó un regalo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pidió regresar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47:7,10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Bendijo 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Jacob al entrar y salir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47:7,10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dijo Jacob tener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dijo Jacob tener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Jacob los años de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Pocos y malos comparados con los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Largos y tranquilos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numerosos que los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Llenos de riqueza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Pocos y malos comparados con los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los años de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José a Faraón acerca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habían llegado de Canaán con sus rebaños y estaban 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regresarían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habían perdido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querían vivir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parte de Egipto dio José posesión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tierra de Ramesés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Nilo superior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frontera de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tierra de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parte de Egipto dio José posesión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proporcionó José a toda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 según el número de los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Tierras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Alimento según el número de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proporcionó José a toda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reunió José para la casa de Faraón al vender grano?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joyas de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cosechas futuras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 el dinero de Egipto y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el dinero de Egipto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reunió José para la casa de Faraón al vender grano?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entregaron los egipcios cuando se terminó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entregaron los egipcios cuando se terminó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ofreció el pueblo al año siguiente a cambio de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cuerpos y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cargos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cuerpos y sus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ofreció el pueblo al año siguiente a cambio de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habían llegado de Canaán con sus rebaños y estaban en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José a Faraón acerca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tierras no compró José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tierras de los 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tierras de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tierras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tierras junto al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tierras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tierras no compró José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 la cosecha debían entregar al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diezmo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séptima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quinta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quinta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cosecha debían entregar al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quedaban las otras cuatro partes?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sembrar y alimentar a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construir graneros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enviarlas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los sacerdotes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sembrar y alimentar a las familias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quedaban las otras cuatro partes?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vivió Jacob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Jacob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alcanzó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cuarenta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alcanzó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de sus hermanos presentó José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juramento pidió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 a Benjamín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Dar Gosén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Hacerlo embalsamar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sepultarlo en Egipto, sino con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sepultarlo en Egipto, sino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juramento pidió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47: Jacob ante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de sus hermanos presentó José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oficio declararon los hermanos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Agricultores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Pastores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Pastores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oficio declararon los hermanos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dijeron que habían venido a residir temporalmente?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Faraón los llamó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vendieron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buscaban a 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 hambre era grave y no había pasto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el hambre era grave y no había pasto en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dijeron que habían venido a residir temporalmente?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47: Jacob ante Faraón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