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47: Jacob ante Faraón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región permitió Faraón que habitara la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 mejor de la tierra, en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frontera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lo mejor de la tierra, en Gosén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región permitió Faraón que habitara la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responsabilidad ofreció Faraón a los hombres capaces de la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Servir como magos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Cuidar su propio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Administrar las cárceles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Cobrar 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Cuidar su propio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responsabilidad ofreció Faraón a los hombres capaces de la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Jacob al entrar y salir de la presencia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inclinó siete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entregó un regalo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Bendijo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pidió regresar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47:7,10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Bendijo a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Jacob al entrar y salir de la presencia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47:7,10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dijo Jacob tener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cuarenta y 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setenta y 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treinta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Ciento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dijo Jacob tener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describió Jacob los años de su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Pocos y malos comparados con los de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Largos y tranquilos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Más numerosos que los de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Llenos de riqueza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Pocos y malos comparados con los de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Jacob los años de su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anunció José a Faraón acerca de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Que habían llegado de Canaán con sus rebaños y estaban en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regresarían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habían perdido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querían vivir en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parte de Egipto dio José posesión a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ciudad de 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tierra de Ramesés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Nilo superior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frontera de Etiopía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tierra de Ramesés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parte de Egipto dio José posesión a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proporcionó José a toda la casa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Alimento según el número de los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Tierras en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Alimento según el número de los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proporcionó José a toda la casa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reunió José para la casa de Faraón al vender grano?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los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joyas de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cosechas futuras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el dinero de Egipto y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Todo el dinero de Egipto y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reunió José para la casa de Faraón al vender grano?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entregaron los egipcios cuando se terminó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herramientas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entregaron los egipcios cuando se terminó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ofreció el pueblo al año siguiente a cambio de alimento?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Sólo sus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cuerpos y sus tierras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cargos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cuerpos y sus tierras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ofreció el pueblo al año siguiente a cambio de alimento?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habían llegado de Canaán con sus rebaños y estaban en Gosén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anunció José a Faraón acerca de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tierras no compró José para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tierras de los pastores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tierras de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tierras de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tierras junto al Nilo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tierras de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tierras no compró José para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parte de la cosecha debían entregar al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diezmo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mitad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séptima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quinta parte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quinta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parte de la cosecha debían entregar al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quedaban las otras cuatro partes?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sembrar y alimentar a las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construir graneros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enviarlas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los sacerdotes solamente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sembrar y alimentar a las familias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quedaban las otras cuatro partes?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vivió Jacob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Diecisiete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vivió Jacob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edad alcanzó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treinta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ochenta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cuarenta y 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Ciento cuarenta y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 alcanzó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de sus hermanos presentó José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juramento pidió Jacob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Llevar a Benjamín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Dar Gosén a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Hacerlo embalsamar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sepultarlo en Egipto, sino con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47:29-31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sepultarlo en Egipto, sino con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juramento pidió Jacob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47:29-31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47: Jacob ante Faraón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de sus hermanos presentó José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oficio declararon los hermanos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Agricultores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Pastores de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Escribas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Pastores de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oficio declararon los hermanos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dijeron que habían venido a residir temporalmente?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Faraón los llamó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vendieron sus tierras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buscaban a 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el hambre era grave y no había pasto en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el hambre era grave y no había pasto en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dijeron que habían venido a residir temporalmente?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47: Jacob ante Faraón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