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46: Jacob viaja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pondría su mano sobre los ojos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pondría su mano sobre los ojos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transportaron a Jacob, los niños y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camellos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carros enviados por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carros de guerra propios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carros enviados por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transportaron a Jacob, los niños y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llevaron consigo a Egipto además de toda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piedras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Ganado y bienes adquiridos en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cueva de Macpela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Ganado y bienes adquiridos en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llevaron consigo a Egipto además de toda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el primogénito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el primogénito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hijos de Judá habían muerto en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 y Onán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Sela y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Hezrón y Hamul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 y Onán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hijos de Judá habían muerto en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ofreció Israel sacrificios antes de entrar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descendían de Lea y entraron con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descendían de Lea y entraron con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se contaron de Zilpa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Dieciséis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Zilpa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fueron los dos hijos de Raquel nacidos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 y 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José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los dos hijos de Raquel nacidos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hijos nacieron 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Hezrón y Hamul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Mupim y Hupim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hijos nacieron 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se contaron de Raquel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Raquel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ofreció Israel sacrificios antes de entrar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se contaron de Bilha y sus descendientes?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se contaron de Bilha y sus descendientes?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de la casa de Jacob llegaron a Egipto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de la casa de Jacob llegaron a Egipto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envió Jacob delante para indicar el camino a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envió Jacob delante para indicar el camino a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recibió José a su padre en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inclinó sin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abrazó y lloró largamente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llevó primero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envió 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abrazó y lloró largamente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José a su padre en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Israel después de volver a ver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Quiero regresar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creo que seas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Ahora puedo morir, pues he visto que aún vives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Llévame 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Ahora puedo morir, pues he visto que aún vives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Israel después de volver a ver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habló Dios a Israel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visiones nocturnas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ocupación debían declarar los hermanos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Mercaderes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Constructores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 de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46:31-34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Pastores de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ocupación debían declarar los hermanos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46:31-34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46: Jacob viaja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visiones nocturnas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habló Dios a Israel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Dios para tranquilizar a Jacob respecto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lleves a tus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 descender, porque allí haré de ti una gran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 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No temas descender, porque allí haré de ti una gran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Dios para tranquilizar a Jacob respecto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con Jacob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Dejarlo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Nombrarlo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 a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Descender con él y hacerlo 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Descender con él y hacerlo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Jacob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46: Jacob viaja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