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46: Jacob viaja a Egipto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pondría su mano sobre los ojos de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José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Benjamín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Faraón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José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pondría su mano sobre los ojos de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¿En qué transportaron a Jacob, los niños y las mujeres?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camellos de Labán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los carros enviados por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barcos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carros de guerra propios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los carros enviados por Faraón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transportaron a Jacob, los niños y las mujeres?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llevaron consigo a Egipto además de toda la familia?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Sólo plata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Las piedras de Bet-el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Ganado y bienes adquiridos en Canaán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cueva de Macpela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Ganado y bienes adquiridos en Canaán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llevaron consigo a Egipto además de toda la familia?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fue el primogénito de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Simeón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José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Rubén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Rubén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fue el primogénito de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dos hijos de Judá habían muerto en Canaán?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Er y Onán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Fares y Zara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Sela y Fares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Hezrón y Hamul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Er y Onán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dos hijos de Judá habían muerto en Canaán?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ofreció Israel sacrificios antes de entrar en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Beerseba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Bet-el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Gosén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¿Cuántas personas descendían de Lea y entraron con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Dieciséis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Treinta y tres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Catorce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Treinta y 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¿Cuántas personas descendían de Lea y entraron con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¿Cuántas personas se contaron de Zilpa y sus descendientes?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Treinta y 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Catorce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Dieciséis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46:18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Dieciséis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¿Cuántas personas se contaron de Zilpa y sus descendientes?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46:18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¿Quiénes fueron los dos hijos de Raquel nacidos a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Rubén y Simeón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Dan y Neftalí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Gad y Aser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José y Benjamín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46:19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José y Benjamín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fueron los dos hijos de Raquel nacidos a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46:19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hijos nacieron a José en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Manasés y Efraín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Fares y Zara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Hezrón y Hamul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Mupim y Hupim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46:20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Manasés y Efraín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hijos nacieron a José en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46:20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¿Cuántas personas se contaron de Raquel y sus descendientes?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Treinta y 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Catorce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Dieciséis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46:22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Catorce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¿Cuántas personas se contaron de Raquel y sus descendientes?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46:22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Beerseba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ofreció Israel sacrificios antes de entrar en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¿Cuántas personas se contaron de Bilha y sus descendientes?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Catorce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Dieciséis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Treinta y tres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46:25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¿Cuántas personas se contaron de Bilha y sus descendientes?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46:25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¿Cuántas personas de la casa de Jacob llegaron a Egipto en total?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Sesenta y seis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Setenta y 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Setenta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46:26-27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Setenta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¿Cuántas personas de la casa de Jacob llegaron a Egipto en total?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46:26-27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 envió Jacob delante para indicar el camino a Gosén?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Rubén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Benjamín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Simeón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46:28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envió Jacob delante para indicar el camino a Gosén?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46:28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recibió José a su padre en Gosén?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 inclinó sin hablar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 abrazó y lloró largamente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 llevó primero a Faraón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 envió un mensajero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46:29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 abrazó y lloró largamente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recibió José a su padre en Gosén?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46:29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dijo Israel después de volver a ver a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Quiero regresar a 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 creo que seas José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Ahora puedo morir, pues he visto que aún vives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Llévame ante Faraón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46:30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Ahora puedo morir, pues he visto que aún vives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dijo Israel después de volver a ver a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46:30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habló Dios a Israel aquella noche?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medio de José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visiones nocturnas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Desde una nube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Mediante Faraón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ocupación debían declarar los hermanos ante Faraón?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Mercaderes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Soldados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Constructores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Pastores de ganado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46:31-34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Pastores de ganado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ocupación debían declarar los hermanos ante Faraón?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46:31-34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46: Jacob viaja a Egipto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visiones nocturnas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habló Dios a Israel aquella noche?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dijo Dios para tranquilizar a Jacob respecto a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 lleves a tus hijos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Regresa a Harán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No temas descender, porque allí haré de ti una gran nación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Permanece en Beerseba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No temas descender, porque allí haré de ti una gran nación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dijo Dios para tranquilizar a Jacob respecto a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prometió Dios hacer con Jacob en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Dejarlo solo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Nombrarlo gobernador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Enviar a Esaú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Descender con él y hacerlo volver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Descender con él y hacerlo volver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prometió Dios hacer con Jacob en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46: Jacob viaja a Egipto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