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45: José se da a conocer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pidió José a sus hermanos para hablarles?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se acercaran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salieran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trajeran la copa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se inclinaran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45:4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se acercaran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José a sus hermanos para hablarles?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45:4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les pidió José que no sintieran por haberlo vendido?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Alegría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Tristeza ni enojo contra ellos mismos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Temor de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Deseo de volver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45:5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Tristeza ni enojo contra ellos mismos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les pidió José que no sintieran por haberlo vendido?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45:5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¿Para qué dijo José que Dios lo había enviado delante?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castigar 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comprar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preservar vida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gobernar a sus hermanos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45:5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Para preservar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qué dijo José que Dios lo había enviado delante?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45:5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años de hambre habían pasado y cuántos faltaban?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Habían pasado cinco y faltaban 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Habían pasado 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Había pasado uno y faltaban seis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Habían pasado dos y faltaban 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45:6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Habían pasado dos y faltaban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años de hambre habían pasado y cuántos faltaban?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45:6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afirmó José que realmente lo había enviado a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ismaelitas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45:7-8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afirmó José que realmente lo había enviado a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45:7-8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orden dio José antes de revelarse?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salieran todos los egipcios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entrara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arrestaran a 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trajeran a Jacob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45:1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tres posiciones dijo José que Dios le había dado?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Copero, panadero y guardia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Padre de Faraón, señor de su casa y gobernador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Sacerdote, rey y profeta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Pastor, mercader y soldado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45:8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Padre de Faraón, señor de su casa y gobernador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tres posiciones dijo José que Dios le había dado?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45:8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región debía habitar Jacob cerca de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Gerar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Gosén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Sinar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45:10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Gosén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región debía habitar Jacob cerca de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45:10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prometió José hacer por la casa de su padre durante el hambre?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Enviarla a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Darle la cárcel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Venderle grano al doble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Sustentarla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45:11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Sustentarla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prometió José hacer por la casa de su padre durante el hambre?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45:11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 cuál hermano se abrazó José llorando especialmente?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Benjamín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Rubén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Simeón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45:14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cuál hermano se abrazó José llorando especialmente?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45:14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recibió Faraón la noticia de la llegada de los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enojó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 agradó a él y a sus siervos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expulsó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puso presos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45:16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Le agradó a él y a sus siervos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recibió Faraón la noticia de la llegada de los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45:16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salieran todos los egipcios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orden dio José antes de revelarse?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45:1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medio de transporte mandó Faraón para las familias?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Barcos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Caballos de guerra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Carros 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Camellos de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45:19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Carros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medio de transporte mandó Faraón para las familias?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45:19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instrucción dio Faraón acerca de las posesiones que dejaran?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Venderlas todas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Traerlas sin excepción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Entregarlas a José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preocuparse, porque lo mejor de Egipto sería suyo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45:20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No preocuparse, porque lo mejor de Egipto sería suyo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instrucción dio Faraón acerca de las posesiones que dejaran?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45:20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regalo especial recibió Benjamín?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Trescientas piezas de plata y cinco mudas de ropa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Veinte piezas y una túnica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Diez camellos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copa de plata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45:22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Trescientas piezas de plata y cinco mudas de ropa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regalo especial recibió Benjamín?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45:22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recomendó José a sus hermanos durante el viaje?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llevar a Benjamín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discutir por el camino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contar nada a 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usar los carros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45:24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 discutir por el camino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recomendó José a sus hermanos durante el viaje?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45:24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desfalleció inicialmente el corazón de Jacob al oír que José vivía?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estaba enfermo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temía a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no les creía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no quería ir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45:26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no les creía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desfalleció inicialmente el corazón de Jacob al oír que José vivía?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45:26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lloró José al darse a conocer?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silencio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Tan fuerte que lo oyeron los egipcios y la casa de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Sólo delante de 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Fuera de la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45:2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convenció a Jacob de que José estaba vivo?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copa de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regreso de Simeón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sueño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palabras y los carros enviados por José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45:27-28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Las palabras y los carros enviados por José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convenció a Jacob de que José estaba vivo?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45:27-28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45: José se da a conocer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Tan fuerte que lo oyeron los egipcios y la casa de Faraón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lloró José al darse a conocer?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45:2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preguntó José inmediatamente por su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¿Vendrá a Egipto?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¿Dónde está mi padre?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¿Vive aún mi padre?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¿Me ha perdonado?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45:3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¿Vive aún mi padre?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preguntó José inmediatamente por su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45:3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reaccionaron los hermanos al saber que era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abrazaron de inmediato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Huyeron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Llamaron a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Quedaron turbados y no pudieron responder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45:3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Quedaron turbados y no pudieron responder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reaccionaron los hermanos al saber que era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45:3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45: José se da a conocer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