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45: José se da a conocer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José a sus hermanos para hablarles?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 acercaran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salieran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trajeran la copa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 inclinaran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se acercaran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José a sus hermanos para hablarles?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les pidió José que no sintieran por haberlo vendido?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Tristeza ni enojo contra ellos mismos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Temor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Deseo de volver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Tristeza ni enojo contra ellos mismos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les pidió José que no sintieran por haberlo vendido?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dijo José que Dios lo había enviado delante?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castigar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comprar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preservar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gobernar a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preservar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dijo José que Dios lo había enviado delante?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de hambre habían pasado y cuántos faltaban?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Habían pasado cinco y faltaban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Habían pasado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 pasado uno y faltaban 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Habían pasado dos y faltaban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Habían pasado dos y faltaban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de hambre habían pasado y cuántos faltaban?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afirmó José que realmente lo había enviado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ismaelitas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afirmó José que realmente lo había enviado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 dio José antes de revelarse?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salieran todos los egipcios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entrara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arrestaran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trajeran 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tres posiciones dijo José que Dios le había 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Copero, panadero y guardia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Padre de Faraón, señor de su casa y gobernador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Sacerdote, rey y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Pastor, mercader y soldado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Padre de Faraón, señor de su casa y gobernador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tres posiciones dijo José que Dios le había 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región debía habitar Jacob cerca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Gosén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región debía habitar Jacob cerca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prometió José hacer por la casa de su padre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Enviarla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Darle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Venderle grano al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Sustentarla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Sustentarla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José hacer por la casa de su padre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cuál hermano se abrazó José llorando especialmente?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cuál hermano se abrazó José llorando especialmente?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recibió Faraón la noticia de la llegada de los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enojó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agradó a él y a sus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expulsó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puso presos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 agradó a él y a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recibió Faraón la noticia de la llegada de los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salieran todos los egipcios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dio José antes de revelarse?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medio de transporte mandó Faraón para las familias?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Caballos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Carros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Camellos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Carros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medio de transporte mandó Faraón para las familias?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instrucción dio Faraón acerca de las posesiones que dejaran?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Venderlas todas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Traerlas sin excepción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Entregarlas a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No preocuparse, porque lo mejor de Egipto sería suyo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No preocuparse, porque lo mejor de Egipto sería suyo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instrucción dio Faraón acerca de las posesiones que dejaran?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regalo especial recibió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Trescientas piezas de plata y cinco mudas de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piezas y una túnica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copa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Trescientas piezas de plata y cinco mudas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regalo especial recibió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recomendó José a sus hermanos durante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llevar a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discutir por el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contar nada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usar los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discutir por el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recomendó José a sus hermanos durante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desfalleció inicialmente el corazón de Jacob al oír que José vivía?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estaba enfermo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temía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les creía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quería ir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no les creía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desfalleció inicialmente el corazón de Jacob al oír que José vivía?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lloró José al darse a conocer?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Tan fuerte que lo oyeron los egipcios y la casa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delante de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Fuera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convenció a Jacob de que José estaba vivo?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copa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regreso de 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palabras y los carros enviados por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palabras y los carros enviados por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convenció a Jacob de que José estaba vivo?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45: José se da a conocer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Tan fuerte que lo oyeron los egipcios y la casa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lloró José al darse a conocer?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preguntó José inmediatamente por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¿Vendrá a Egipto?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¿Dónde está mi padre?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¿Vive aún mi padre?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¿Me ha perdonado?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¿Vive aún mi padre?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José inmediatamente por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reaccionaron los hermanos al saber que era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abrazaron de inmediato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Llamaron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Quedaron turbados y no pudieron responder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45:3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Quedaron turbados y no pudieron responder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reaccionaron los hermanos al saber que era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45:3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45: José se da a conocer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