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  <p:sldId id="299" r:id="rId50"/>
    <p:sldId id="300" r:id="rId51"/>
    <p:sldId id="301" r:id="rId52"/>
    <p:sldId id="302" r:id="rId53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Relationship Id="rId50" Type="http://schemas.openxmlformats.org/officeDocument/2006/relationships/slide" Target="slides/slide44.xml"/><Relationship Id="rId51" Type="http://schemas.openxmlformats.org/officeDocument/2006/relationships/slide" Target="slides/slide45.xml"/><Relationship Id="rId52" Type="http://schemas.openxmlformats.org/officeDocument/2006/relationships/slide" Target="slides/slide46.xml"/><Relationship Id="rId53" Type="http://schemas.openxmlformats.org/officeDocument/2006/relationships/slide" Target="slides/slide47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D214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87517B"/>
          </a:solidFill>
          <a:ln>
            <a:solidFill>
              <a:srgbClr val="87517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2B84B"/>
          </a:solidFill>
          <a:ln>
            <a:solidFill>
              <a:srgbClr val="F2B84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2B84B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10607040" cy="15727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400" b="1">
                <a:solidFill>
                  <a:srgbClr val="FFFFFF"/>
                </a:solidFill>
                <a:latin typeface="Arial"/>
              </a:rPr>
              <a:t>Génesis 44: La copa de José en el costal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3E3F1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afirmaron los hermanos acerca de su honestidad?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Habían devuelto desde Canaán el dinero hallado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Nunca habían estado en Egipto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No conocían a Benjamín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Faraón los había enviado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Génesis 44:8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Habían devuelto desde Canaán el dinero hallado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afirmaron los hermanos acerca de su honestidad?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Génesis 44:8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castigo propusieron ellos para quien tuviera la copa?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Que todos volvieran a Canaán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Que muriera y los demás fueran siervos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Que pagara el doble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Que Simeón quedara preso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Génesis 44:9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Que muriera y los demás fueran siervos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castigo propusieron ellos para quien tuviera la copa?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Génesis 44:9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¿Cómo modificó el mayordomo la pena propuesta?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Todos serían ejecutados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Nadie sería castigado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Sólo el culpable sería siervo y los demás quedarían libres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Sólo Judá quedaría preso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Génesis 44:10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Arial"/>
              </a:rPr>
              <a:t>C. Sólo el culpable sería siervo y los demás quedarían libres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¿Cómo modificó el mayordomo la pena propuesta?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Génesis 44:10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¿En qué orden registró el mayordomo los costales?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Desde el menor hasta el mayor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Al azar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Primero el de Judá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Desde el mayor hasta el menor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Génesis 44:12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Desde el mayor hasta el menor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¿En qué orden registró el mayordomo los costales?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Génesis 44:12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¿Dónde fue encontrada la copa?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En el costal de Benjamín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En el costal de Rubén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En el costal de Judá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En el costal de Simeón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Génesis 44:12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En el costal de Benjamín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¿Dónde fue encontrada la copa?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Génesis 44:12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orden dio José acerca de los costales de sus hermanos?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Llenarlos de alimento y devolver el dinero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Dejarlos vacíos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Poner cadenas dentro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Enviar sólo uno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Génesis 44:1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hicieron los hermanos al encontrarse la copa?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Abandonaron a Benjamín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Rasgaron sus vestidos y regresaron a la ciudad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Huyeron a Canaán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Atacaron al mayordomo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Génesis 44:13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Rasgaron sus vestidos y regresaron a la ciudad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hicieron los hermanos al encontrarse la copa?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Génesis 44:13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¿Cómo se presentaron Judá y sus hermanos ante José?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Entraron armados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Se negaron a hablar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Se postraron delante de él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Pidieron ver a Faraón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Génesis 44:14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Se postraron delante de él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¿Cómo se presentaron Judá y sus hermanos ante José?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Génesis 44:14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capacidad afirmó José que tenía un hombre como él?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Cazar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Interpretar lenguas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Construir graneros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Adivinar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Génesis 44:15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Adivinar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capacidad afirmó José que tenía un hombre como él?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Génesis 44:15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reconoció Judá que Dios había sacado a la luz?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La iniquidad de los hermanos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El sueño de Faraón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La identidad de José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La culpa del mayordomo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Génesis 44:16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La iniquidad de los hermanos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reconoció Judá que Dios había sacado a la luz?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Génesis 44:16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sentencia declaró José?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Todos quedarían presos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Sólo quien tenía la copa sería su siervo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Benjamín moriría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Judá sería enviado a Faraón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Génesis 44:17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Sólo quien tenía la copa sería su siervo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sentencia declaró José?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Génesis 44:17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Llenarlos de alimento y devolver el dinero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orden dio José acerca de los costales de sus hermanos?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Génesis 44:1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había dicho Jacob acerca de los dos hijos de Raquel?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Ambos estaban en Egipto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Los dos eran mayores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Uno había desaparecido y Benjamín quedaba solo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Ninguno era su favorito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Génesis 44:20,27-28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Uno había desaparecido y Benjamín quedaba solo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había dicho Jacob acerca de los dos hijos de Raquel?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Génesis 44:20,27-28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temía Judá que ocurriera si Benjamín no regresaba?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Faraón atacaría Canaán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Simeón quedaría preso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El hambre terminaría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Su padre moriría de dolor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Génesis 44:22,29-31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Su padre moriría de dolor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temía Judá que ocurriera si Benjamín no regresaba?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Génesis 44:22,29-31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¿Cómo describió Judá la relación de Jacob con Benjamín?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Su vida estaba ligada a la vida del joven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Apenas lo conocía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Lo consideraba un siervo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Prefería a Rubén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Génesis 44:30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Su vida estaba ligada a la vida del joven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¿Cómo describió Judá la relación de Jacob con Benjamín?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Génesis 44:30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¿Quién había quedado como garantía ante Jacob por el joven?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Rubén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Judá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Simeón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Leví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Génesis 44:32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Judá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¿Quién había quedado como garantía ante Jacob por el joven?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Génesis 44:32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ofreció Judá hacer en lugar de Benjamín?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Pagar cien piezas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Volver sin grano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Quedarse como siervo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Traer a Jacob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Génesis 44:33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Quedarse como siervo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ofreció Judá hacer en lugar de Benjamín?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Génesis 44:33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¿En qué costal debía ponerse la copa de plata?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En el de Judá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En el de Benjamín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En el de Rubén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En el de Simeón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Génesis 44:2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pidió Judá que permitieran a Benjamín?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Quedarse con José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Ir ante Faraón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Volver solo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Subir con sus hermanos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Génesis 44:33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Subir con sus hermanos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pidió Judá que permitieran a Benjamín?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Génesis 44:33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¿Por qué dijo Judá que no podía volver sin Benjamín?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No quería ver el mal que sobrevendría a su padre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Temía a Faraón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No conocía el camino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Simeón se negaba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Génesis 44:34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No quería ver el mal que sobrevendría a su padre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¿Por qué dijo Judá que no podía volver sin Benjamín?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Génesis 44:34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tema central mostró la súplica de Judá?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Su deseo de gobernar Egipto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Su disposición a sacrificarse por Benjamín y su padre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Su enojo con Rubén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Su intención de ocultar la copa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Génesis 44:30-34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Arial"/>
              </a:rPr>
              <a:t>B. Su disposición a sacrificarse por Benjamín y su padre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tema central mostró la súplica de Judá?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Génesis 44:30-34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11A3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85800" y="1298448"/>
            <a:ext cx="4846320" cy="3840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2B84B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5800" y="1847088"/>
            <a:ext cx="1051560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7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13232" y="3822191"/>
            <a:ext cx="9966960" cy="6583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3E3F1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13232" y="5074920"/>
            <a:ext cx="804672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13232" y="5742432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2B84B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D214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87517B"/>
          </a:solidFill>
          <a:ln>
            <a:solidFill>
              <a:srgbClr val="87517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2B84B"/>
          </a:solidFill>
          <a:ln>
            <a:solidFill>
              <a:srgbClr val="F2B84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2B84B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10607040" cy="15727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400" b="1">
                <a:solidFill>
                  <a:srgbClr val="FFFFFF"/>
                </a:solidFill>
                <a:latin typeface="Arial"/>
              </a:rPr>
              <a:t>Génesis 44: La copa de José en el costal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3E3F1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En el de Benjamín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¿En qué costal debía ponerse la copa de plata?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Génesis 44:2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¿Cuándo fueron despedidos los hermanos de la ciudad?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Al mediodía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 medianoche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Al amanecer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Al ponerse el sol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Génesis 44:3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Al amanecer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¿Cuándo fueron despedidos los hermanos de la ciudad?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Génesis 44:3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acusación debía hacer el mayordomo al alcanzarlos?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Ser espías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Ocultar dinero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Llevar grano sin permiso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Pagar bien con mal y robar la copa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Génesis 44:4-5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Pagar bien con mal y robar la copa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acusación debía hacer el mayordomo al alcanzarlos?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Génesis 44:4-5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Génesis 44: La copa de José en el costal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