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44: La copa de José en el costal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afirmaron los hermanos acerca de su honestidad?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Habían devuelto desde Canaán el dinero hallado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Nunca habían estado 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conocían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Faraón los había enviado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Habían devuelto desde Canaán el dinero hallado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afirmaron los hermanos acerca de su honestidad?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castigo propusieron ellos para quien tuviera la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todos volvieran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muriera y los demás fueran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pagara 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Simeón quedara preso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muriera y los demás fueran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castigo propusieron ellos para quien tuviera la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modificó el mayordomo la pena propuesta?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serían ejecutados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 sería castigado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Sólo el culpable sería siervo y los demás quedarían libres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Judá quedaría preso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Sólo el culpable sería siervo y los demás quedarían libres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modificó el mayordomo la pena propuesta?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orden registró el mayordomo los costales?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el menor hasta el mayor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Primero el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el mayor hasta el menor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el mayor hasta el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orden registró el mayordomo los costales?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fue encontrada la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costal de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costal de 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costal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costal de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costal de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fue encontrada la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 dio José acerca de los costales de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Llenarlos de alimento y devolver el 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Dejarlos vacíos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Poner cadenas dentro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Enviar sólo 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los hermanos al encontrarse la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Abandonaron a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Rasgaron sus vestidos y regresaron a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Huyeron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Atacaron al mayordomo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Rasgaron sus vestidos y regresaron a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hermanos al encontrarse la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presentaron Judá y sus hermanos ante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Entraron armados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negaron a hablar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postraron delante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Pidieron ver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postraron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presentaron Judá y sus hermanos ante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capacidad afirmó José que tenía un hombre como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Interpretar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Construir graneros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Adivinar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Adivinar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capacidad afirmó José que tenía un hombre como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reconoció Judá que Dios había sacado a la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iniquidad de los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sueño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identidad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culpa del mayordomo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iniquidad de los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reconoció Judá que Dios había sacado a la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sentencia declaró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quedarían presos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quien tenía la copa sería su 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Benjamín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 sería enviado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Sólo quien tenía la copa sería su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sentencia declaró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Llenarlos de alimento y devolver el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dio José acerca de los costales de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dicho Jacob acerca de los dos hijos de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Ambos estaban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dos eran mayores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 había desaparecido y Benjamín quedaba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Ninguno era su favorito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44:20,27-28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Uno había desaparecido y Benjamín quedaba solo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dicho Jacob acerca de los dos hijos de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44:20,27-28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temía Judá que ocurriera si Benjamín no regresaba?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Faraón atacaría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Simeón quedaría preso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hambre terminaría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padre moriría de dolor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44:22,29-31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padre moriría de dolor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Judá que ocurriera si Benjamín no regresaba?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44:22,29-31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describió Judá la relación de Jacob con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vida estaba ligada a la vida del joven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Apenas lo conocía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consideraba un 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Prefería a 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vida estaba ligada a la vida del joven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Judá la relación de Jacob con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había quedado como garantía ante Jacob por el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quedado como garantía ante Jacob por el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ofreció Judá hacer en lugar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Pagar cien piezas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Volver sin grano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Quedarse como 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Traer 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Quedarse como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ofreció Judá hacer en lugar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costal debía ponerse la copa de plata?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de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de 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de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Judá que permitieran a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Quedarse con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Ir ante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Volver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Subir con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Subir con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Judá que permitieran a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dijo Judá que no podía volver sin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quería ver el mal que sobrevendría 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Temía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conocía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Simeón se negaba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No quería ver el mal que sobrevendría a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Judá que no podía volver sin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tema central mostró la súplica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deseo de gobernar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Su disposición a sacrificarse por Benjamín y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enojo con 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intención de ocultar la copa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44:30-34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Su disposición a sacrificarse por Benjamín y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tema central mostró la súplica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44:30-34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44: La copa de José en el costal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de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costal debía ponerse la copa de plata?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fueron despedidos los hermanos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medianoche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amanecer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ponerse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amanecer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fueron despedidos los hermanos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acusación debía hacer el mayordomo al alcanzarlos?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 espías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Ocultar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 grano sin permiso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Pagar bien con mal y robar la copa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44:4-5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Pagar bien con mal y robar la copa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acusación debía hacer el mayordomo al alcanzarlos?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44:4-5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44: La copa de José en el costal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