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43: Los hermanos regresan con Benjamín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se ofreció como garantía personal por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se ofreció como garantía personal por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Judá que habría ocurrido sin tanta demora?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Simeón habría escapado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Ya habrían ido y vuelto 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José se habría revelado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hambre habría terminado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Ya habrían ido y vuelto dos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Judá que habría ocurrido sin tanta demora?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productos de la tierra mandó Israel como regalo?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Trigo, cebada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Oro, plata y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Bálsamo, miel, aromas, mirra, nueces y almendras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Ovejas, vacas y camellos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Bálsamo, miel, aromas, mirra, nueces y almendras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productos de la tierra mandó Israel como regalo?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dinero debían llevar en el segundo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 piezas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piezas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doble, además del dinero devuelto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doble, además del dinero devuelto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dinero debían llevar en el segundo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bendición pidió Israel para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Que Dios Todopoderoso les diera misericordia ante el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conquistaran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 encontraran a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regresaran sin 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Dios Todopoderoso les diera misericordia ante 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bendición pidió Israel para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obligó a la familia de Jacob a considerar otro viaje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hambre seguía siendo grave y se acabó el grano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José envió una carta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Faraón los llamó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Simeón regresó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ordenó José al ver a Benjamín con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Ponerlos en prisión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Llevarlos a su casa y preparar una comida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Enviarlos de regreso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Llamar a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Llevarlos a su casa y preparar una comida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José al ver a Benjamín con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hora comerían los hermanos con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anochecer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medianoche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hora comerían los hermanos con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tuvieron miedo al ser llevados a casa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Creyeron que José los reconoció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Vieron 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Habían perdido a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Pensaron que era por el dinero devuelto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Pensaron que era por el dinero devuelto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tuvieron miedo al ser llevados a casa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explicó el mayordomo acerca del dinero hallado?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Su Dios les había dado un tesoro y él había recibido el pago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Debían devolverlo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José lo había olvidado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Faraón lo regaló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Su Dios les había dado un tesoro y él había recibido el pago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explicó el mayordomo acerca del dinero hallado?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sacó el mayordomo para reunirlo con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Simeón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sacó el mayordomo para reunirlo con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El hambre seguía siendo grave y se acabó el grano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obligó a la familia de Jacob a considerar otro viaje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los hermanos cuando José llegó 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Huyeron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 pidieron grano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 entregaron el regalo y se inclinaron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reconocieron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 entregaron el regalo y se inclinaron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hermanos cuando José llegó 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preguntó José acerca del padre de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vendría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tenía más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conocía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estaba bien y aún vivía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 estaba bien y aún vivía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José acerca del padre de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José a Benjamín al verlo?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 tenga misericordia de ti, hijo mío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Tú eres un espía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 con tu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Dónde está 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Dios tenga misericordia de ti, hijo mío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José a Benjamín al verlo?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salió José apresuradamente a otra habitación?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llegó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se conmovió y necesitaba llorar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faltaba comida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reconocieron su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se conmovió y necesitaba llorar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salió José apresuradamente a otra habitación?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comieron los egipcios separados de los hebreos?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había espacio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José lo olvidó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para los egipcios era abominación comer con hebreos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los hermanos eran presos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para los egipcios era abominación comer con hebreos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comieron los egipcios separados de los hebreos?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condición recordó Judá para volver a ver al gobernador?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 a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 a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Entregar sus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Pagar tributo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43:3-5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diferencia tuvo la porción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recibió comida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sólo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cinco veces mayor que la de los demás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Era cinco veces mayor que la de los demás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diferencia tuvo la porción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43: Los hermanos regresan con Benjamín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Llevar a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condición recordó Judá para volver a ver al gobernador?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43:3-5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reprochó Israel a sus hijos por haber dicho?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José había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venían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tenían otro hermano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eran pastores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tenían otro hermano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reprochó Israel a sus hijos por haber dicho?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dijeron los hermanos que hablaron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querían llevarlo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Simeón se lo pidió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Faraón lo sabía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el gobernador preguntó detalladamente por la 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el gobernador preguntó detalladamente por la familia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dijeron los hermanos que hablaron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43: Los hermanos regresan con Benjamín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