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42: Los hermanos de José viajan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hermanos al presentarse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inclinaron rostro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abrazaron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reconocieron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mostraron la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inclinaron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hermanos al presentarse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el reconocimiento entre José y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se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 los reconoció, pero ellos no lo reconocieron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Nadie reconoció a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Ellos lo reconocieron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José los reconoció, pero ellos no lo reconocieron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 reconocimiento entre José y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recordó José al ver a sus hermanos inclinados?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 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sueño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sueños que había tenido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bendición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sueños que había tenido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José al ver a sus hermanos inclinados?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acusó José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robar 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atacar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ocultar 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ser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ser espías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acusó José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resumieron los hermanos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hermanos, uno con el padre y otro desaparecido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hermanos sin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 hermanos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hermanos y cinco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 hermanos, uno con el padre y otro desaparecido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resumieron los hermanos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supo Jacob que había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prueba impuso José para verificar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Traer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Traer al hermano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Devolver todo el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Encontrar 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Traer al hermano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prueba impuso José para verificar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estuvieron todos juntos en prisión?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estuvieron todos juntos en prisión?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José que demostraba su temor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Liberarlos 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 grano gratis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Traer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 ir a los demás con alimento y retener sólo 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Dejar ir a los demás con alimento y retener sólo 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José que demostraba su temor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reconocieron los hermanos acerca de lo hecho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culpables por no escuchar su angustia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José había huido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Jacob los había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Rubén lo vendió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eran culpables por no escuchar su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los hermanos acerca de lo hecho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recordó que había advertido no pecar contra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recordó que había advertido no pecar contra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supo Jacob que había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los hermanos hablaban libremente delante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hablaban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sabían que él entendía y usaba intérprete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Faraón estaba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sabían que él entendía y usaba intérprete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los hermanos hablaban libremente delante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José al escuchar la conversación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acusó de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Llamó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dio a conocer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apartó y lloró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apartó y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José al escuchar la conversación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cuál hermano hizo atar José delante de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cuál hermano hizo atar José delante de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José poner nuevamente en los costales?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copa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dinero de cada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regalos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Cartas para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dinero de cada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José poner nuevamente en los costales?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descubrió uno de ellos al abrir su costal en la posada?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copa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dinero en la boca del costal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manto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dinero en la boca del costal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descubrió uno de ellos al abrir su costal en la posada?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hermanos de José descendieron a comprar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todos al hallar sus paquetes de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Acusaron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Tuvieron temor y preguntaron qué les había hecho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42:28,35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Tuvieron temor y preguntaron qué les había hecho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todos al hallar sus paquetes de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42:28,35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ofreció Rubén como garantía de traer de vuelta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vida de sus dos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su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herencia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vida de sus dos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Rubén como garantía de traer de vuelta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negó Jacob a enviar inicialmente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José había muerto y Benjamín quedaba solo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ir a Egipto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Simeón ya había 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José había muerto y Benjamín quedaba solo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negó Jacob a enviar inicialmente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42: Los hermanos de José viajan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hermanos de José descendieron a comprar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Jacob no envió a Benjamín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demasiado joven para caminar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 lo había 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Temía que le ocurriera algún desastre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Debía cuidar el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Temía que le ocurriera algún desastre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Jacob no envió a Benjamín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cargo ejercía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Copero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 de 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Gobernador que vendía el grano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Gobernador que vendía el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ejercía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42: Los hermanos de José viajan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