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Génesis 42: Los hermanos de José viajan a Egipto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hicieron los hermanos al presentarse ante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 inclinaron rostro a 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 abrazaron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 reconocieron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Le mostraron la túnica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 inclinaron rostro 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hicieron los hermanos al presentarse ante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ocurrió con el reconocimiento entre José y sus hermanos?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Todos se reconocieron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José los reconoció, pero ellos no lo reconocieron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Nadie reconoció a nadie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Ellos lo reconocieron primero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42:7-8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José los reconoció, pero ellos no lo reconocieron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ocurrió con el reconocimiento entre José y sus hermanos?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42:7-8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recordó José al ver a sus hermanos inclinados?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casa de Potifar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sueño de Faraón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sueños que había tenido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bendición de Jacob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Los sueños que había tenido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recordó José al ver a sus hermanos inclinados?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¿De qué acusó José a sus hermanos?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robar grano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atacar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ocultar una copa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ser espías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 ser espías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qué acusó José a sus hermanos?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resumieron los hermanos su familia?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Doce hermanos, uno con el padre y otro desaparecido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Diez hermanos sin padre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Once hermanos de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Siete hermanos y cinco siervos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Doce hermanos, uno con el padre y otro desaparecido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resumieron los hermanos su familia?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supo Jacob que había en Egipto?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Grano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Ganado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Agua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prueba impuso José para verificar sus palabras?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Traer a Jacob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Traer al hermano menor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Devolver todo el grano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Encontrar a José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42:15-16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Traer al hermano menor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prueba impuso José para verificar sus palabras?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42:15-16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 tiempo estuvieron todos juntos en prisión?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Siete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Tres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Cuarenta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42:17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Tres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 tiempo estuvieron todos juntos en prisión?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42:17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dijo José que demostraba su temor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Liberarlos a todos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Enviar grano gratis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Traer a Faraón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Dejar ir a los demás con alimento y retener sólo a uno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42:18-20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Dejar ir a los demás con alimento y retener sólo a uno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dijo José que demostraba su temor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42:18-20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reconocieron los hermanos acerca de lo hecho a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eran culpables por no escuchar su angustia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José había huido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Jacob los había enviado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Rubén lo vendió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42:21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Que eran culpables por no escuchar su angustia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reconocieron los hermanos acerca de lo hecho a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42:21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 recordó que había advertido no pecar contra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Rubén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Simeón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Leví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42:22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Rubén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recordó que había advertido no pecar contra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42:22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Grano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supo Jacob que había en Egipto?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qué los hermanos hablaban libremente delante de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lo reconocieron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hablaban egipcio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Porque no sabían que él entendía y usaba intérprete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Faraón estaba presente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42:23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Porque no sabían que él entendía y usaba intérprete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los hermanos hablaban libremente delante de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42:23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hizo José al escuchar la conversación de sus hermanos?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acusó de nuevo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Llamó a Faraón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 dio a conocer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 apartó y lloró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42:24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Se apartó y lloró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José al escuchar la conversación de sus hermanos?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42:24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cuál hermano hizo atar José delante de los demás?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Simeón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Rubén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Leví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42:24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Simeón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cuál hermano hizo atar José delante de los demás?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42:24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ordenó José poner nuevamente en los costales?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copa de plata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dinero de cada hermano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Sus regalos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Cartas para Jacob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42:25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dinero de cada hermano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ordenó José poner nuevamente en los costales?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42:25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descubrió uno de ellos al abrir su costal en la posada?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copa de José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carta de Faraón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 dinero en la boca del costal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manto de Simeón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42:27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Su dinero en la boca del costal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descubrió uno de ellos al abrir su costal en la posada?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42:27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¿Cuántos hermanos de José descendieron a comprar alimento?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Once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Diez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Siete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reaccionaron todos al hallar sus paquetes de dinero?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Celebraron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Regresaron de inmediato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Acusaron a Benjamín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Tuvieron temor y preguntaron qué les había hecho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42:28,35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Tuvieron temor y preguntaron qué les había hecho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reaccionaron todos al hallar sus paquetes de dinero?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42:28,35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ofreció Rubén como garantía de traer de vuelta a Benjamín?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vida de sus dos hijos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Todo su ganado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 propia libertad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herencia de José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42:37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 vida de sus dos hijos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ofreció Rubén como garantía de traer de vuelta a Benjamín?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42:37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qué se negó Jacob a enviar inicialmente a Benjamín?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era el primogénito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Porque José había muerto y Benjamín quedaba solo de su madre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debía ir a Egipto con él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Simeón ya había vuelto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42:38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Porque José había muerto y Benjamín quedaba solo de su madre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se negó Jacob a enviar inicialmente a Benjamín?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42:38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Génesis 42: Los hermanos de José viajan a Egipto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Diez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hermanos de José descendieron a comprar alimento?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qué Jacob no envió a Benjamín con sus hermanos?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Era demasiado joven para caminar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José lo había pedido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Temía que le ocurriera algún desastre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Debía cuidar el rebaño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Temía que le ocurriera algún desastre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Jacob no envió a Benjamín con sus hermanos?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cargo ejercía José en Egipto?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Copero de Faraón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Capitán de la guardia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Sacerdote de 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Gobernador que vendía el grano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Gobernador que vendía el grano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cargo ejercía José en Egipto?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Génesis 42: Los hermanos de José viajan a Egipto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