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41: José interpreta los sueños de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vio Faraón en su segundo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espigas llenas y siete espigas delgadas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vid con tres sarmientos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canastas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Once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espigas llenas y siete espigas delgadas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Faraón en su segundo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viento había marchitado las espigas delgadas?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viento del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viento oriental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viento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torbellino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viento oriental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viento había marchitado las espigas delgadas?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no pudieron interpretar los sueños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hermanos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magos y sabios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siervos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magos y sabios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no pudieron interpretar los sueños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recordó finalmente a José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jefe de los panaderos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Potifar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capitán de la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jefe de los coperos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41:9-13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jefe de los coperos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recordó finalmente a José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41:9-13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José antes de presentarse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afeitó y cambió de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Escribió 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Preparó un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Tomó su túnica de colores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afeitó y cambió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José antes de presentarse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pasó antes de que Faraón tuviera sus sueños?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atribuyó José la respuesta favorable para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propia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copero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atribuyó José la respuesta favorable para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relación tenían los dos sueños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contradecían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Hablaban de dos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uno y anunciaban lo que Dios haría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tenían interpretación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Eran uno y anunciaban lo que Dios haría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relación tenían los dos sueños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representaban las siete vacas gordas y las siete espigas buenas?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 de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 de 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años de abundancia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las siete vacas gordas y las siete espigas buenas?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representaban las vacas flacas y las espigas marchitas?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 de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años de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años de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representaban las vacas flacas y las espigas marchitas?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se repitió el sueño dos veces?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Faraón olvidaría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el asunto estaba confirmado por Dios y se cumpliría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dos intérpretes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eran catorce años de abundancia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el asunto estaba confirmado por Dios y se cumpliría pronto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repitió el sueño dos veces?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pasó antes de que Faraón tuviera sus sueños?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clase de hombre aconsejó José poner sobre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Fuerte y guerrero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Anciano y rico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Prudente y sabio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 y mago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Prudente y sabio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hombre aconsejó José poner sobre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proporción de la cosecha debía recogerse durante la abundancia?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diezmo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séptima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quinta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quinta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proporción de la cosecha debía recogerse durante la abundancia?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debía guardarse el alimento?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los siete años de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construir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pagar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alimentar sólo al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los siete años de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 guardarse el alimento?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reconoció Faraón en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sabiduría de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fuerza de un guerrero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derecho al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Faraón en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autoridad dio Faraón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Mando sólo sobre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Control de un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Gobierno sobre su casa y toda la tierra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Reinado sobre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Gobierno sobre su casa y toda la tierra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autoridad dio Faraón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¿Junto a qué río estaba Faraón en su primer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objeto entregó Faraón a José como señal de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anillo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anillo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entregó Faraón a José como señal de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vistió Faraón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ropa de lino fino y un collar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túnica de colores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pieles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ropa de lino fino y un collar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vistió Faraón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gritaban delante del segundo carro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¡Viva Faraón!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¡Doblad la rodilla!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¡Viene el hebreo!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¡Llegó la cosecha!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¡Doblad la rodilla!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gritaban delante del segundo carro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la esposa que Faraón dio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Asenat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Séfora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Asenat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esposa que Faraón dio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tenía José al entrar al servicio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José al entrar al servicio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Nilo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¿Junto a qué río estaba Faraón en su primer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nombres dio José a sus dos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Manasés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 y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Fares y Zara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41:51-52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nombres dio José a sus dos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41:51-52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habitantes de otros países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a Egipto para comprar grano 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Construyeron graneros propios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Pidieron ayuda 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41:56-57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Fueron a Egipto para comprar grano a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habitantes de otros países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41:56-57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41: José interpreta los sueños de Faraón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vacas hermosas y gordas salieron primero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vacas hermosas y gordas salieron primero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las siete vacas flacas?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Entraron de nuevo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Huyeron al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convirtieron en espigas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Devoraron a las siete vacas gordas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41:3-4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Devoraron a las siete vacas gordas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las siete vacas flacas?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41:3-4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41: José interpreta los sueños de Faraón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