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40: José interpreta dos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notó José en el rostro de los oficiales?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estaban tristes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estaban enojados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reían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tenían miedo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estaban tristes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notó José en el rostro de los oficiales?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pertenecen las interpretaciones de los sueños según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pertenecen las interpretaciones de los sueños según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el copero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canastas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vid con tres sarmientos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escalera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vid con tres sarmientos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copero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copero con las uvas maduras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guardó en una canasta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dio a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dejó en la 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exprimió en la copa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exprimió en la copa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copero con las uvas maduras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representaban los tres sarmientos?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reinos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representaban los tres sarmientos?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oficiales de Faraón fueron encarcelados?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copero y el panadero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capitán y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escriba y el tesorero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mayordomo y el cocinero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con el copero al cabo de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ejecutado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restaurado a su puesto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enviado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hecho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 restaurado a su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el copero al cabo de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favor pidió José al copero?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trajera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le diera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recordara y hablara de él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acusara a Potifar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 recordara y hablara de él 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favor pidió José al copero?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explicó José su presencia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ofendido a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huido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robado una copa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Había sido robado de la tierra de los hebreos y no había hecho 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Había sido robado de la tierra de los hebreos y no había hecho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explicó José su presencia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el panadero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canastas blancas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copas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gavillas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canastas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panadero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en la canasta superior?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Uvas maduras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Manjares de panadería para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Grano sin moler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Manjares de panadería para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 la canasta superior?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copero y el panadero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oficiales de Faraón fueron encarcelados?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hacían las aves en el sueño del panadero?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Llevaban la canasta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Volaban alrededor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Comían de la canasta sobre su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Bebían de una copa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Comían de la canasta sobre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las aves en el sueño del panadero?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sucedería al panadero en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Volvería a su 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Saldría hacia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Sería colgado y las aves comerían su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 colgado y las aves comerían su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sucedería al panadero en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ocasión cumplió Faraón las interpretaciones?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cumpleaños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fiesta de la cosecha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boda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 cumpleaños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ocasión cumplió Faraón las interpretaciones?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copero con José después de ser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Habló de él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olvidó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sacó de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nombró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olvidó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copero con José después de ser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40: José interpreta dos sueños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la casa de quién fueron puestos los oficiales?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del capitán de la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casa del capitán de la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la casa de quién fueron puestos los oficiales?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quedó encargado de servir al copero y al panadero?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Potifar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jefe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encargado de servir al copero y al panadero?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tuvieron ambos oficiales en una misma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misma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visión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orden de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Sueños con interpretaciones distintas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Sueños con interpretaciones distintas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ambos oficiales en una misma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40: José interpreta dos sueños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