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4: Caín y Abel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presentó Abel en su ofrenda?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primogénitos y la grasa de sus ovejas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Fruto de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aves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Harina y aceite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primogénitos y la grasa de sus ovejas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presentó Abel en su ofrenda?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¿La ofrenda de quién miró el SEÑOR con agrado?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de Caín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de Abel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de Adán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de Lamec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4:4-5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de Abel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¿La ofrenda de quién miró el SEÑOR con agrado?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4:4-5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dijo Dios que estaba el pecado?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campo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Junto al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puerta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Fuera del Edén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la puerta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dijo Dios que estaba el pecado?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mató Caín a Abel?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una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Junto al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tierra de Nod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campo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el campo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mató Caín a Abel?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preguntó Dios a Caín después de la muerte de Abel?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¿Dónde está Abel, tu hermano?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¿Dónde está Adán?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¿Qué has ofrecido?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¿Por qué saliste del Edén?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¿Dónde está Abel, tu hermano?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preguntó Dios a Caín después de la muerte de Abel?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llamó Eva a su primer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respondió Caín cuando Dios preguntó por Abel?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Abel está en el campo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¿Soy yo guardián de mi hermano?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conozco a Abel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 padre lo ha enviado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¿Soy yo guardián de mi hermano?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respondió Caín cuando Dios preguntó por Abel?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clamaba a Dios desde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voz de Caín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fruto del campo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sangre de Abel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ofrenda quemada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sangre de Abel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clamaba a Dios desde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consecuencia tendría Caín al cultivar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Obtendría cosechas abundantes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Sólo produciría trigo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Tendría que regarla siete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tierra no volvería a darle su fuerza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tierra no volvería a darle su fuerza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consecuencia tendría Caín al cultivar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viviría Caín después de ser castigado?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Errante y extranjero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rey de una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pastor de ovejas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Errante y extranjero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viviría Caín después de ser castigado?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puso el SEÑOR en Caín para protegerlo?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corona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señal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túnica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escudo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señal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puso el SEÑOR en Caín para protegerlo?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llamó Eva a su primer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tierra habitó Caín?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Edén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Ararat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tierra habitó Caín?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 llamaba el hijo de Caín?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Irad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Mehujael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Lamec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Enoc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llamaba el hijo de Caín?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nombre dio Caín a la ciudad que edificó?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Enoc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Irad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Enoc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dio Caín a la ciudad que edificó?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 llamaban las dos mujeres de Lamec?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Eva y Naama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Ada y Zila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Sara y Agar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Lea y Raquel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Ada y Zila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llamaban las dos mujeres de Lamec?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fue padre de los que tocan arpa y órgano?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Jabal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Tubal-caín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Jubal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Jubal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fue padre de los que tocan arpa y órgano?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oficio tenía Abel?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Labrador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Pastor de ovejas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Herrero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Constructor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trabajaba el bronce y el hierro?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Jubal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Jabal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Tubal-caín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Tubal-caín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trabajaba el bronce y el hierro?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4: Caín y Abel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Pastor de ovejas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oficio tenía Abel?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se dedicaba Caín?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cuidar ovejas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tocar el arpa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labrar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fabricar tiendas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labrar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se dedicaba Caín?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presentó Caín como ofrenda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Primogénitos de sus ovejas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Pan y 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Oro e incienso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Fruto 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Fruto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presentó Caín como ofrenda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4: Caín y Abel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