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4: Caín y 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presentó Abel en su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primogénitos y la grasa de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Fruto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Harina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primogénitos y la grasa de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presentó Abel en su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¿La ofrenda de quién miró el SEÑOR con 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 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¿La ofrenda de quién miró el SEÑOR con 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dijo Dios que estaba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del 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dijo Dios que estaba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mató Caín a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tierra de 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mató Caín a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Dios a Caín después de la muerte de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Abel, tu hermano?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Adán?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¿Qué has ofrecido?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saliste del Edén?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¿Dónde está Abel, tu hermano?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Dios a Caín después de la muerte de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Eva a su primer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Caín cuando Dios preguntó por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Abel está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¿Soy yo guardián de mi hermano?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conozco a 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 padre lo ha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¿Soy yo guardián de mi hermano?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Caín cuando Dios preguntó por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clamaba a Dios desde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voz de 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fruto del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sangre de 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ofrenda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sangre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clamaba a Dios desde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consecuencia tendría Caín al cultivar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Obtendría cosechas abundantes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produciría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Tendría que regarla 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tierra no volvería a darle su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tierra no volvería a darle su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consecuencia tendría Caín al cultivar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viviría Caín después de ser castigado?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Errante y 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rey de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pastor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Errante y extranjero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viviría Caín después de ser castigado?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puso el SEÑOR en Caín para protegerlo?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escudo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el SEÑOR en Caín para protegerlo?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Eva a su primer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tierra habitó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habitó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hijo de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Mehujael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Lamec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hijo de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dio Caín a la ciudad que edificó?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dio Caín a la ciudad que edificó?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llamaban las dos mujeres de Lamec?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Eva y 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Ada y Zila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Sara y 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Lea y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Ada y Zila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las dos mujeres de Lamec?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fue padre de los que tocan arpa y órgano?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Tubal-caín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Jubal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padre de los que tocan arpa y órgano?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oficio tenía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Pastor de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trabajaba el bronce y el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Tubal-caín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Tubal-caín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trabajaba el bronce y el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4: Caín y 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Pastor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oficio tenía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dedicaba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tocar el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labrar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fabricar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labrar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dedicaba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presentó Caín como ofrenda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Primogénitos de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Fruto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Fruto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presentó Caín como ofrenda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4: Caín y Abel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