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39: José en casa de Potifar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la casa de Potifar por causa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la bendijo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vendida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Quedó 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 la confiscó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SEÑOR la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la casa de Potifar por causa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único asunto se ocupaba personalmente Potifar?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pan que comía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las cuentas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presos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pan que comía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único asunto se ocupaba personalmente Potifar?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el texto la apariencia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Alto y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Vestido como príncipe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hermoso semblante y bella presencia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Anciano y sabio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hermoso semblante y bella presencia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texto la apariencia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repetidamente la esposa de Potifar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huyera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interpretara un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robara a Potifar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 acostara con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se acostara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repetidamente la esposa de Potifar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razón de confianza dio José para rechazarla?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Potifar había puesto todo en 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 lo vigilaba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hermanos volverían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conocía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Potifar había puesto todo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razón de confianza dio José para rechazarla?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compró a José de los ismaelitas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Potifar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jefe de los coperos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jefe de los panaderos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llamó José a ceder ante la esposa de Potifar?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Error sin importancia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 maldad y pecado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Falta contra Faraón solamente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Traición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 maldad y pecado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José a ceder ante la esposa de Potifar?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frecuencia hablaba la esposa de Potifar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vez al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frecuencia hablaba la esposa de Potifar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circunstancia aprovechó la esposa de Potifar para sujetar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Potifar estaba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 había llegado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presos habían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había otros hombres de la casa dentro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había otros hombres de la casa 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circunstancia aprovechó la esposa de Potifar para sujetar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dejó José en manos de la mujer al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anillo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bastón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túnica de colores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dejó José en manos de la mujer al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presentó la mujer la huida de José ante los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robo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si el hebreo hubiera intentado deshonrarla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orden de Potifar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fuga hacia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39:13-15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Como si el hebreo hubiera intentado deshonrarla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presentó la mujer la huida de José ante los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39:13-15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Potifar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compró a José de los ismaelitas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cuándo guardó la esposa de Potifar la ropa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llegó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su marido volvió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José regresó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que su marido volvió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guardó la esposa de Potifar la ropa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reaccionó Potifar al relato de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Perdonó 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expulsó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Llamó 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encendió su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encendió su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Potifar al relato de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fue puesto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cárcel donde estaban los presos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cisterna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En la cárcel donde estaban los presos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 puesto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mostró el SEÑOR a José en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escalera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 y favor ante el jefe de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ruta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Misericordia y favor ante el jefe de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mostró el SEÑOR a José en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puso el jefe de la cárcel bajo el cuidado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al copero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provisiones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los presos y lo que allí se hacía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guardia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Todos los presos y lo que allí se hacía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puso el jefe de la cárcel bajo el cuidado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cargo tenía Potifar?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Copero principal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Oficial de Faraón y capitán de la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Gobernador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 de 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el jefe de la cárcel no supervisaba lo confiado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José era hijo de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Potifar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había presos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el SEÑOR estaba con José y prosperaba su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el SEÑOR estaba con José y prosperaba su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el jefe de la cárcel no supervisaba lo confiado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39: José en casa de Potifar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Oficial de Faraón y capitán de la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cargo tenía Potifar?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prosperaba José en casa de su 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conocía los sueños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tenía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SEÑOR estaba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egipcio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el SEÑOR estaba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prosperaba José en casa de su 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responsabilidad dio Potifar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Cuidar sólo 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Servir en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Interpretar sueños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Administrar su casa y todo lo que tenía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Administrar su casa y todo lo que tenía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responsabilidad dio Potifar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39: José en casa de Potifar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