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38: Judá y Tamar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responsabilidad pidió Judá a Onán respecto a Tamar?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Cumplir el deber de cuñado para dar descendencia a su hermano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Llevarla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Dar una 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Construirle una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Cumplir el deber de cuñado para dar descendencia a su hermano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responsabilidad pidió Judá a Onán respecto a Tamar?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desagradó Onán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vendió a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evitaba dar descendencia a su hermano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tomó otra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dejó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evitaba dar descendencia a su hermano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desagradó Onán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Judá a Tamar después de la muerte de Onán?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Casarse con Hira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Ir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Permanecer viuda en casa de su padre hasta que creciera Sela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Volver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Permanecer viuda en casa de su padre hasta que creciera Sela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Judá a Tamar después de la muerte de Onán?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¿Hacia dónde fue Judá después de la muerte de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Dotán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Timnat para la esquila de sus 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Timnat para la esquila de sus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dónde fue Judá después de la muerte de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Tamar al saber que Judá iba a Timnat?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Se quitó la ropa de viuda, se cubrió y se sentó junto al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Huyó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 a casa de Sela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presentó ante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Se quitó la ropa de viuda, se cubrió y se sentó junto al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Tamar al saber que Judá iba a Timnat?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amigo se quedó Judá al apartarse de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Hira el adulamita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Hamor el heveo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Ficol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actuó Tamar de esa manera?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quería volver con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Sela había crecido y no se lo habían 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buscaba a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Judá la había llamado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Sela había crecido y no se lo habían 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actuó Tamar de esa manera?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prometió Judá enviar como pago?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 piezas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cabrito de las cabras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medida de trigo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cabrito de las cabras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prometió Judá enviar como pago?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objetos dejó Judá como garantía?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túnica y sandalias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espada y escudo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anillo y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sello, cordón y bastón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sello, cordón y bastón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objetos dejó Judá como garantía?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descubrió Hira cuando buscó a la mujer para entregar el cabrito?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nadie conocía allí a una prostituta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Tamar había ido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Judá había recuperado sus objetos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Sela la había tomado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38:20-22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nadie conocía allí a una prostituta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descubrió Hira cuando buscó a la mujer para entregar el cabrito?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38:20-22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noticia recibió Judá tres meses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José vivía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Tamar estaba embarazada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Sela había muerto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había 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Tamar estaba embarazada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noticia recibió Judá tres meses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Hira el adulamita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amigo se quedó Judá al apartarse de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demostró Tamar quién era el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Presentó una carta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Llamó a Hira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Mostró el sello, el cordón y el bastón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Mostró veinte piezas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Mostró el sello, el cordón y el bastón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demostró Tamar quién era el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reconoció Judá acerca de Tamar?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Ella debía volver a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Ella había engañado a Sela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Ella era culpable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Ella era más justa que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Ella era más justa que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reconoció Judá acerca de Tamar?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señal ató la partera en la mano del primer bebé que la extendió?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hilo rojo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cordón azul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anillo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cinta blanca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hilo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 ató la partera en la mano del primer bebé que la extendió?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llamaron los gemelos de Tamar?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 y Onán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Fares y Zara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Sela y Hira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Jacob y 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Fares y Zara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llamaron los gemelos de Tamar?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38: Judá y Tamar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llamaban los tres hijos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Fares, Zara y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Er, Onán y Sela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Rubén, Simeón y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Dan, Gad y 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38:3-5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Er, Onán y Sela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llamaban los tres hijos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38:3-5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la esposa de 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Basemat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Raquel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Tamar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la esposa de 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murió 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cayó en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hubo 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Onán lo hirió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era malo ante los ojos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era malo ante los ojos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murió 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38: Judá y Tamar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