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37: José y sus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prenda especial hizo Israel para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túnica de diversos colores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manto de pieles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túnica de diversos colores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prenda especial hizo Israel para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reaccionaron los hermanos al amor especial de su padre por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nombraron jefe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aborrecieron y no podían hablarle pacíficamente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dieron regalos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enviaron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aborrecieron y no podían hablarle pacíficamente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hermanos al amor especial de su padre por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hacían las gavillas de los hermanos en el primer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Ardían 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Subían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inclinaban ante la gavilla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convertían en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inclinaban ante la gavilla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las gavillas de los hermanos en el primer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objetos celestes se inclinaban ante José en el segundo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estrellas y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sol y doce lunas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luna y siete planetas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sol, la luna y once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sol, la luna y once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objetos celestes se inclinaban ante José en el segundo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Jacob con el segundo sueño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reprendió, pero guardó el asunto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olvidó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contó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Envió a José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reprendió, pero guardó el asunto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Jacob con el segundo sueño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habitó Jacob al comenzar la historia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apacentaban los hermanos el rebaño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Dotán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apacentaban los hermanos el rebaño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qué valle envió Israel a José a buscar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valle de Sidim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valle de Sucot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valle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valle de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el valle de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valle envió Israel a José a buscar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lugar habían ido los hermanos desde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 habían ido los hermanos desde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plan hicieron los hermanos al ver venir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 y echarlo en una cisterna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 con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Venderle el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Matarlo y echarlo en una cisterna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 hicieron los hermanos al ver venir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quiso librar a José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quiso librar a José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habitó Jacob al comenzar la historia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quitaron los hermanos a José antes de echarlo en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bastón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túnica de colores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anillo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túnica de colores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quitaron los hermanos a José antes de echarlo en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dentro de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Agua profunda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Nada; estaba vacía y sin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Nada; estaba vacía y sin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dentro de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transportaban los ismaelitas hacia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Aromas, bálsamo y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Trigo,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Ovejas y vacas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Aromas, bálsamo y mirra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transportaban los ismaelitas hacia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propuso vender a José en lugar de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propuso vender a José en lugar de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cuántas piezas de plata fue vendido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cuántas piezas de plata fue vendido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tenía José cuando pastoreaba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Rubén al descubrir que José no estaba en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Persiguió a los mercaderes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Acusó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Rubén al descubrir que José no estaba en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engañaron los hermanos a Jacob acerca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Mancharon la túnica con sangre de un cabrito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Dijeron que José huyó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Enviaron una carta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Escondieron la túnica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Mancharon la túnica con sangre de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engañaron los hermanos a Jacob acerca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vendieron a José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faraón directamente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Potifar, oficial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panadero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copero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Potifar, oficial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vendieron a José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37: José y sus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tenía José cuando pastoreaba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José a su padre acerca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Noticias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Malos informes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cuenta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Malos informes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José a su padre acerca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amaba Israel a José más que a sus otros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cazador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cuidaba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 había tenido en su vejez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lo había tenido en su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amaba Israel a José más que a sus otros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37: José y sus sueños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