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36: Los descendientes de Esaú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¿Quiénes fueron hijos de Aholibama?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Jeús, Jaalam y Coré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Temán, Omar y Zefo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Nahat, Zera y Sama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Lotán, Sobal y Zibeón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36:5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Jeús, Jaalam y Coré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fueron hijos de Aholibama?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36:5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Esaú se separó de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Jacob lo expulsó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sus riquezas y ganados eran demasiados para vivir juntos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Labán lo llamó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hubo hambre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36:6-7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Porque sus riquezas y ganados eran demasiados para vivir juntos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Esaú se separó de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36:6-7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monte habitó Esaú?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Ararat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Galaad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36:8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monte habitó Esaú?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36:8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fue la concubina de Elifaz que dio a luz a Amalec?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Basemat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Aholibama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Timna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36:12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Timna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fue la concubina de Elifaz que dio a luz a Amalec?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36:12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¿Quiénes fueron hijos de Reuel?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Nahat, Zera, Sama y Miza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Temán, Omar, Zefo y Gatam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Jeús, Jaalam y Coré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Lotán, Sobal, Zibeón y 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36:13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Nahat, Zera, Sama y Miza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fueron hijos de Reuel?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36:13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otro nombre tenía Esaú?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Edom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Elifaz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36:1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quién descendían los habitantes originales del monte Seir?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Ismael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Seir el horeo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Labán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36:20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Seir el horeo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quién descendían los habitantes originales del monte Seir?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36:20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se llamaba la hermana de Lotán?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Naama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Timna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36:22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Timna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llamaba la hermana de Lotán?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36:22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fue el primer rey de Edom mencionado?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Jobab hijo de Zera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Husam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Hadad hijo de Bedad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Bela hijo de Beor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36:31-32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Bela hijo de Beor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fue el primer rey de Edom mencionado?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36:31-32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rey sucedió a Bela?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Jobab hijo de Zera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Husam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Saúl de Rehobot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Baal-hanán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36:33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Jobab hijo de Zera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rey sucedió a Bela?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36:33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derrotó a Madián en el campo de Moab?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Bela hijo de Beor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Hadad hijo de Bedad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Jobab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Husam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36:35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Hadad hijo de Bedad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derrotó a Madián en el campo de Moab?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36:35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Edom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otro nombre tenía Esaú?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36:1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qué lugar era el rey Saúl de Edom?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Bosra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Avit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Rehobot junto al 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36:37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Rehobot junto al río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lugar era el rey Saúl de Edom?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36:37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sucedió a Saúl como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Jobab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Husam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Baal-hanán hijo de Acbor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36:38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Baal-hanán hijo de Acbor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sucedió a Saúl como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36:38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se llamaba la esposa del rey Hadar?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Mehetabel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Matred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Mezaab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Timna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36:39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Mehetabel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llamaba la esposa del rey Hadar?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36:39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quién fue padre Esaú según el cierre de la genealogía?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los moabitas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los edomitas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los amonitas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los madianitas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36:43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los edomitas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quién fue padre Esaú según el cierre de la genealogía?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36:43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36: Los descendientes de Esaú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tres mujeres cananeas tomó Esaú?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Lea, Raquel y Dina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Ada, Aholibama y Basemat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Sarai, Agar y Cetura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Milca, Rebeca y Tamar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36:2-3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Ada, Aholibama y Basemat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tres mujeres cananeas tomó Esaú?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36:2-3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fue hijo de Esaú y 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Elifaz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36:4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Elifaz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fue hijo de Esaú y 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36:4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fue hijo de Esaú y Basemat?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Elifaz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Amalec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Temán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36:4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Reuel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fue hijo de Esaú y Basemat?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36:4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36: Los descendientes de Esaú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