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36: Los descendientes de Esaú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fueron hijos de Aholibama?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Jeús, Jaalam y 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Temán, Omar y Zefo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Nahat, Zera y 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Lotán, Sobal y Zibeón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Jeús, Jaalam y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Aholibama?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Esaú se separó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Jacob lo expulsó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sus riquezas y ganados eran demasiados para vivir 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Labán lo llamó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hubo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sus riquezas y ganados eran demasiados para vivir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Esaú se separó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monte habitó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Ararat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monte habitó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la concubina de Elifaz que dio a luz a Amalec?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Basemat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Aholibama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Timna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la concubina de Elifaz que dio a luz a Amalec?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fueron hijos de Reuel?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Nahat, Zera, Sama y Miza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Temán, Omar, Zefo y Gatam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Jeús, Jaalam y 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Lotán, Sobal, Zibeón y 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Nahat, Zera, Sama y Miza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Reuel?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otro nombre tenía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descendían los habitantes originales del monte Seir?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Seir el horeo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Seir el horeo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descendían los habitantes originales del monte Seir?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la hermana de Lotán?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Timna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Timna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hermana de Lotán?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el primer rey de Edom mencionado?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Jobab hijo de 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Hadad hijo de Bedad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Bela hijo de Beor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Bela hijo de Beor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primer rey de Edom mencionado?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sucedió a Bela?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Jobab hijo de 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 de Rehobot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Jobab hijo de Zera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sucedió a Bela?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derrotó a Madián en el campo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Bela hijo 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Hadad hijo de Bedad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Hadad hijo de Bedad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derrotó a Madián en el campo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otro nombre tenía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lugar era el rey Saúl de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Bosra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Avit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Rehobot 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Rehobot junto al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lugar era el rey Saúl de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sucedió a Saúl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Baal-hanán hijo de Acbor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Baal-hanán hijo de Acbor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sucedió a Saúl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la esposa del rey Hadar?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Mehetabel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Mezaab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Mehetabel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esposa del rey Hadar?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fue padre Esaú según el cierre de la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edomitas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los edomitas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fue padre Esaú según el cierre de la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36: Los descendientes de Esaú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tres mujeres cananeas tomó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Lea, Raquel y Dina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Ada, Aholibama y Basemat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Sarai, Agar y Cetura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Milca, Rebeca y 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Ada, Aholibama y Basemat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mujeres cananeas tomó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hijo de Esaú y 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Elifaz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hijo de Esaú y 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hijo de Esaú y Basemat?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36:4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hijo de Esaú y Basemat?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36:4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36: Los descendientes de Esaú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