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35: Jacob vuelve a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las ciudades vecinas no persiguieron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terror de Dios cayó sobre 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Esaú las detuvo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Jacob tenía un gran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Labán hizo un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 terror de Dios cayó sobre 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las ciudades vecinas no persiguieron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otro nombre tenía Luz, adonde llegó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nombre tenía Luz, adonde llegó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Jacob al altar de Bet-el?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El-Elohe-Israel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Jehová-jireh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El-Bet-el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El-Bet-el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Jacob al altar de Bet-el?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murió y fue sepultada debajo de una encina?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Débora, nodriza de 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Débora, nodriza de Rebeca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murió y fue sepultada debajo de una encina?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recibió la encina donde fue sepultada Débora?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Alón-bacut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Mahanaim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Beer-lahai-roi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Rehobot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Alón-bacut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recibió la encina donde fue sepultada Débora?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lugar mandó Dios subir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confirmó Dios para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Jeshurún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confirmó Dios para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identificó Dios al bendecir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de Salem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Ángel de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Todopoderoso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Rey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Dios Todopoderoso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identificó Dios al bendecir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saldría de Jacob además de una 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una tribu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congregación de naciones y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congregación de naciones y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saldría de Jacob además de una 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Jacob con la señal de piedra donde Dios habló?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Derramó una ofrenda líquida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llevó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escondió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partió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Derramó una ofrenda líquida y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Jacob con la señal de piedra donde Dios habló?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¿Cerca de qué lugar tuvo Raquel un parto difícil?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Efrata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¿Cerca de qué lugar tuvo Raquel un parto difícil?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mandó Dios subir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Raquel a su último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Benoni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Benoni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Raquel a su último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puso Jacob al hijo llamado Benoni por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puso Jacob al hijo llamado Benoni por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fue sepultada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camino a Efrata, es decir,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cueva de Macpela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camino a Efrata, es decir,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fue sepultada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quién se acostó Rubén?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Zilpa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Bilha, concubina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Dina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Bilha, concubina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se acostó Rubén?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hijos tuvo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35:22-26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tuvo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35:22-26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edificar Jacob en Bet-el?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vivió Isaac antes de ser sepultado por Esaú y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setenta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Ciento ochenta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vivió Isaac antes de ser sepultado por Esaú y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35: Jacob vuelve a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edificar Jacob en Bet-el?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Jacob a su casa antes de viajar?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Vender los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Preparar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Quitar los dioses ajenos, limpiarse y cambiarse de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Quitar los dioses ajenos, limpiarse y cambiarse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Jacob a su casa antes de viajar?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escondió Jacob los dioses ajenos y los pendientes?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cueva de Macpela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pozo de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Seir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Debajo de una encina junto a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Debajo de una encina junto a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escondió Jacob los dioses ajenos y los pendientes?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35: Jacob vuelve a Bet-el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