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34: Dina y los siquemitas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Siquem a su padre Hamor?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le consiguiera a Dina por esposa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atacara a 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comprara sus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enviara a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le consiguiera a Dina por esposa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Siquem a su padre Hamor?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estaban los hijos de Jacob cuando él oyó lo sucedido?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 Hamor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el ganado 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Seir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el ganado en 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estaban los hijos de Jacob cuando él oyó lo sucedido?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reaccionaron los hijos de Jacob al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Celebraron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Guardaron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entristecieron y se enojaron mucho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Huyeron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entristecieron y se enojaron mucho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los hijos de Jacob al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alianza matrimonial propuso Hamor?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Casar sólo a 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Enviar a Dina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Unirse con los hijos de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Darse mutuamente hijas por esposas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Darse mutuamente hijas por esposas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alianza matrimonial propuso Hamor?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ofreció Siquem pagar por Dina?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dote y el regalo que le pidieran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 piezas únicamente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rebaño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ciudad entera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dote y el regalo que le pidieran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ofreció Siquem pagar por Dina?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quién era hija Dina?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Jacob y 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Jacob y Raquel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Labán y 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Esaú y 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respondieron los hijos de Jacob a Siquem y Hamor?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gratitud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engaño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una bendición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engaño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respondieron los hijos de Jacob a Siquem y Hamor?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condición pusieron para aceptar la unión de los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dejaran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pagaran cuatrocientos siclos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todos los varones fueran circuncidados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adoraran en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34:14-17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todos los varones fueran circuncidados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condición pusieron para aceptar la unión de los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34:14-17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presentaron Hamor y Siquem la propuesta a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tienda de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puerta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la puerta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presentaron Hamor y Siquem la propuesta a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beneficio económico destacaron para convencer a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el ganado y los bienes de Jacob serían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recibirían oro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venderían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pagarían 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el ganado y los bienes de Jacob serían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beneficio económico destacaron para convencer a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atacaron Simeón y Leví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mismo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tercer día, cuando los varones tenían dolor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Después de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la noche anterior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Al tercer día, cuando los varones tenían dolor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atacaron Simeón y Leví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Jacob y 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era hija Dina?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encabezaron el ataque contra los varones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Rubén y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Dan y 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Simeón y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José y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Simeón y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encabezaron el ataque contra los varones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Simeón y Leví con Hamor y Siquem?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llevaron a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hicieron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expulsaron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mataron a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mataron 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Simeón y Leví con Hamor y Siquem?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los hijos de Jacob con Dina?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sacaron de la casa de 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dejaron en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enviaron a 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llevaron con 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sacaron de la casa de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hijos de Jacob con Dina?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los demás hijos de Jacob después del ataque?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Construyeron 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Saquearon la ciudad, los rebaños y las casas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Hicieron pacto con Hamor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Regresaron sin tomar 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34:27-29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Saquearon la ciudad, los rebaños y las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demás hijos de Jacob después del ataque?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34:27-29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temía Jacob que provocara la acción de Simeón y Leví?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Labán regresara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Esaú tomara sus rebaños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los pueblos vecinos se unieran y destruyeran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hubiera otro diluvio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los pueblos vecinos se unieran y destruyeran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Jacob que provocara la acción de Simeón y Leví?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salió Dina?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buscar a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ver a las hijas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cuidar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volver a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justificaron Simeón y Leví su conducta?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Dijeron que Dios lo ordenó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Afirmaron que Hamor los atacó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Dijeron que buscaban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Preguntaron si Dina debía ser tratada como una prostituta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Preguntaron si Dina debía ser tratada como una prostituta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justificaron Simeón y Leví su conducta?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34: Dina y los siquemitas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ver a las hijas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salió Dina?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tomó y deshonró a Dina?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Siquem, hijo de Hamor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Siquem, hijo de Hamor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tomó y deshonró a Dina?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actitud tomó Siquem hacia Dina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expulsó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llevó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entregó a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apegó a ella, la amó y habló a su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apegó a ella, la amó y habló a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actitud tomó Siquem hacia Dina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34: Dina y los siquemitas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