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33: Jacob y Esaú se reconcilian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recibió Esaú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Corrió, lo abrazó, lo besó y lloraron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atacó con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quitó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negó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Corrió, lo abrazó, lo besó y lloraron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recibió Esaú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Jacob a los hijos que presentó?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siervos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hijos que Dios había dado por 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herederos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pastores de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hijos que Dios había dado por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Jacob a los hijos que presentó?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propósito tenían las manadas que Esaú había encontrado?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Pagar una deuda a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Comprar 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Hallar gracia ante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Alimentar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Hallar gracia ante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propósito tenían las manadas que Esaú había encontrado?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rechazó Esaú inicialmente el regalo?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quería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pertenecía a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debía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ya tenía bastante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ya tenía bastante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rechazó Esaú inicialmente el regalo?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Jacob el haber visto el rostro favorable de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ver el rostro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ver 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volver 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hallar 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ver el rostro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Jacob el haber visto el rostro favorable de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acompañaban a Esaú cuando Jacob lo 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 dieciocho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razón dio Jacob para viajar lentamente?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conocía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niños y los rebaños tiernos necesitaban cuidado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Esperaba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volver a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niños y los rebaños tiernos necesitaban cuidado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razón dio Jacob para viajar lentamente?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propuso Jacob seguir hasta encontrarse con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propuso Jacob seguir hasta encontrarse con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oferta de Esaú rechazó Jacob amablemente?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Aceptar los presentes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Viajar a Seir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Abrazarlo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Dejar parte de sus hombres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Dejar parte de sus hombres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oferta de Esaú rechazó Jacob amablemente?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lugar volvió Esaú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lugar volvió Esaú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construyó Jacob en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 y cabañas para el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casa y cabañas para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construyó Jacob en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acompañaban a Esaú cuando Jacob lo 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cuánto compró Jacob la parcela cerca 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siclos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piezas de moneda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piezas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 piezas de moneda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cuánto compró Jacob la parcela cerca 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dio Jacob al altar levantado cerca de Siquem?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El-Bet-el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Jehová-jireh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Beer-lahai-roi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El-Elohe-Israel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El-Elohe-Israel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dio Jacob al altar levantado cerca de Siquem?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33: Jacob y Esaú se reconcilian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colocó Jacob al frente de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Raquel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siervas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Lea y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Esaú y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las siervas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colocó Jacob al frente de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colocó Jacob al final del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las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Lea y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Raquel y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Rubén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Raquel y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colocó Jacob al final del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se inclinó Jacob antes de llegar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se inclinó Jacob antes de llegar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33: Jacob y Esaú se reconcilian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