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33: Jacob y Esaú se reconcilian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recibió Esaú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Corrió, lo abrazó, lo besó y lloraron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atacó con sus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quitó los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negó a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Corrió, lo abrazó, lo besó y lloraron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recibió Esaú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describió Jacob a los hijos que presentó?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siervos de Labán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hijos que Dios había dado por gracia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herederos 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pastores de 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hijos que Dios había dado por gracia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Jacob a los hijos que presentó?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propósito tenían las manadas que Esaú había encontrado?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Pagar una deuda a Labán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Comprar Seir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Hallar gracia ante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Alimentar al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Hallar gracia ante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propósito tenían las manadas que Esaú había encontrado?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rechazó Esaú inicialmente el regalo?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quería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pertenecía a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debía ir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ya tenía bastante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ya tenía bastante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rechazó Esaú inicialmente el regalo?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comparó Jacob el haber visto el rostro favorable de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ver el rostro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ver a 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volver a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hallar un pozo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ver el rostro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comparó Jacob el haber visto el rostro favorable de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acompañaban a Esaú cuando Jacob lo 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Trescientos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razón dio Jacob para viajar lentamente?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conocía el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Los niños y los rebaños tiernos necesitaban cuidado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Esperaba a Labán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Quería volver a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Los niños y los rebaños tiernos necesitaban cuidado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razón dio Jacob para viajar lentamente?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dónde propuso Jacob seguir hasta encontrarse con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propuso Jacob seguir hasta encontrarse con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oferta de Esaú rechazó Jacob amablemente?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Aceptar los presentes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Viajar a Seir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Abrazarlo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Dejar parte de sus hombres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Dejar parte de sus hombres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oferta de Esaú rechazó Jacob amablemente?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lugar volvió Esaú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lugar volvió Esaú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construyó Jacob en Sucot?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casa y cabañas para el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pozo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casa y cabañas para el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construyó Jacob en Sucot?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acompañaban a Esaú cuando Jacob lo 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cuánto compró Jacob la parcela cerca de Siquem?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 siclos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 piezas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 piezas de moneda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piezas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 piezas de moneda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cuánto compró Jacob la parcela cerca de Siquem?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dio Jacob al altar levantado cerca de Siquem?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El-Bet-el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Jehová-jireh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Beer-lahai-roi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El-Elohe-Israel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El-Elohe-Israel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dio Jacob al altar levantado cerca de Siquem?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33: Jacob y Esaú se reconcilian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colocó Jacob al frente de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Raquel y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las siervas y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Lea y sus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Esaú y sus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las siervas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colocó Jacob al frente de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colocó Jacob al final del grupo?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las siervas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Lea y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Raquel y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Rubén y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Raquel y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colocó Jacob al final del grupo?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veces se inclinó Jacob antes de llegar a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se inclinó Jacob antes de llegar a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33: Jacob y Esaú se reconcilian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