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32: Jacob lucha con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cuántos hombres venía Esaú al encuentro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cuántos hombres venía Esaú al encuentro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Jacob al sentir gran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Dividió a su gente y ganado en dos campamentos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 sus hijos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Escondió todo en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Dividió a su gente y ganado en dos campamentos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Jacob al sentir gran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 anterior de Dios recordó Jacob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Construye un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Vuelve a tu tierra y a tu parentela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Quédate con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Vuelve a tu tierra y a tu parentela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anterior de Dios recordó Jacob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Jacob cuando cruzó originalmente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campamentos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gran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su bastón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Sólo su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Jacob cuando cruzó originalmente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pidió Jacob ser librado?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cananeos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pidió Jacob ser librado?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salieron al encuentro de Jacob al continuar su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Ángeles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hijos 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siervos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comparó Jacob la descendencia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arena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cedros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Jacob la descendencia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preparó Jacob para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presente de numerosos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presente de numerosos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preparó Jacob para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organizó Jacob los grupos del presente?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animales juntos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los camellos delante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siervos sin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manada separada con espacio entre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Cada manada separada con espacio entre 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organizó Jacob los grupos del presente?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mensaje debían dar los siervos al encontrarse con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animales eran un presente de Jacob, que venía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 había regresado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Labán quería hacer un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Isaac 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32:17-20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Los animales eran un presente de Jacob, que venía detrás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mensaje debían dar los siervos al encontrarse con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32:17-20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esperaba lograr Jacob con los presentes enviados delante?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Comprar la tierra de 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Apaciguar 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Pagar a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Alimentar 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Apaciguar a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esperaba lograr Jacob con los presentes enviados delante?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salieron al encuentro de Jacob al continuar su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hijos cruzaron el vado de Jaboc con la familia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hijos cruzaron el vado de Jaboc con la familia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cuando Jacob quedó solo?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Esaú lo atacó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Labán lo alcanzó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Vio una escalera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varón luchó con él hasta el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varón luchó con él hasta el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cuando Jacob quedó solo?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parte del cuerpo de Jacob fue herida durante la lucha?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coyuntura del muslo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hombro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coyuntura del muslo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del cuerpo de Jacob fue herida durante la lucha?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exigió Jacob antes de dejar ir al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nombre nuevo para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Jacob antes de dejar ir al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nuevo nombre recibió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Jeshurún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nuevo nombre recibió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dio Jacob al lugar donde vio el campamento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recibió Jacob el nombre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compró la primogenitura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regresó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vio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luchó con Dios y con los hombres y venció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luchó con Dios y con los hombres y venció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recibió Jacob el nombre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dio Jacob al lugar de la lucha?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dio Jacob al lugar de la lucha?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 Jacob al pasar por Peniel después de la lucha?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Corría delante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Cojeaba del muslo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Montaba un camello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Llevaba 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Cojeaba del muslo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Jacob al pasar por Peniel después de la lucha?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32: Jacob lucha con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Mahanaim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dio Jacob al lugar donde vio el campamento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región envió Jacob mensajeros para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Gerar, tierra 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Seir, tierra de 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Seir, tierra de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envió Jacob mensajeros para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posesiones informó Jacob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Ciudades y torres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 sin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Bueyes, asnos, ovejas, siervos y siervas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Bueyes, asnos, ovejas, siervos y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posesiones informó Jacob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32: Jacob lucha con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