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  <p:sldId id="307" r:id="rId58"/>
    <p:sldId id="308" r:id="rId59"/>
    <p:sldId id="309" r:id="rId60"/>
    <p:sldId id="310" r:id="rId6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Relationship Id="rId56" Type="http://schemas.openxmlformats.org/officeDocument/2006/relationships/slide" Target="slides/slide50.xml"/><Relationship Id="rId57" Type="http://schemas.openxmlformats.org/officeDocument/2006/relationships/slide" Target="slides/slide51.xml"/><Relationship Id="rId58" Type="http://schemas.openxmlformats.org/officeDocument/2006/relationships/slide" Target="slides/slide52.xml"/><Relationship Id="rId59" Type="http://schemas.openxmlformats.org/officeDocument/2006/relationships/slide" Target="slides/slide53.xml"/><Relationship Id="rId60" Type="http://schemas.openxmlformats.org/officeDocument/2006/relationships/slide" Target="slides/slide54.xml"/><Relationship Id="rId61" Type="http://schemas.openxmlformats.org/officeDocument/2006/relationships/slide" Target="slides/slide5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6C453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Génesis 31: Jacob huye de Labán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¿Cuántas veces dijo Jacob que Labán había cambiado su salario?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Diez veces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Siete veces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Tres veces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Doce veces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Génesis 31:7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Diez veces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¿Cuántas veces dijo Jacob que Labán había cambiado su salario?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Génesis 31:7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¿Quién impidió que Labán hiciera mal a Jacob?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Raquel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Dios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Esaú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Los hijos de Labán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Génesis 31:7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¿Quién impidió que Labán hiciera mal a Jacob?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Génesis 31:7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¿Cómo hizo Dios que aumentara el ganado de Jacob?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Labán se lo regaló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Jacob lo compró en Canaán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Los animales nacían conforme al salario señalado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Esaú se lo envió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Génesis 31:8-9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Los animales nacían conforme al salario señalado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¿Cómo hizo Dios que aumentara el ganado de Jacob?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Génesis 31:8-9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¿Cómo se identificó el ángel de Dios en el sueño?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Como el Dios de Egipto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Como el rey de Harán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Como el ángel de Esaú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Como el Dios de Bet-el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Génesis 31:11-13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Como el Dios de Bet-el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¿Cómo se identificó el ángel de Dios en el sueño?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Génesis 31:11-13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había hecho Jacob en Bet-el según el recordatorio divino?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Ungió una piedra e hizo un voto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Cavó un pozo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Compró un campo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Luchó con un ángel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Génesis 31:13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Ungió una piedra e hizo un voto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había hecho Jacob en Bet-el según el recordatorio divino?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Génesis 31:13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acusación oyó Jacob de los hijos de Labán?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Que había tomado lo que era de su padre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Que había vendido a Raquel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Que quería ir a Egipto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Que había destruido los pozos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Génesis 31:1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¿Cómo dijeron Raquel y Lea que su padre las había tratado?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Como herederas principales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Como extrañas, vendiéndolas y consumiendo su dinero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Como reinas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Como siervas de Jacob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Génesis 31:14-16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Como extrañas, vendiéndolas y consumiendo su dinero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¿Cómo dijeron Raquel y Lea que su padre las había tratado?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Génesis 31:14-16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¿A quién pertenecían, según Raquel y Lea, las riquezas quitadas a Labán?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Sólo a Jacob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 Esaú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 ellas y a sus hijos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 los hijos de Labán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Génesis 31:16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A ellas y a sus hijos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¿A quién pertenecían, según Raquel y Lea, las riquezas quitadas a Labán?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Génesis 31:16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tomó Raquel al salir de la casa de su padre?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 rebaño de Labán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La tienda principal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Los documentos del pacto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Los ídolos domésticos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Génesis 31:19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Los ídolos domésticos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tomó Raquel al salir de la casa de su padre?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Génesis 31:19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estaba haciendo Labán cuando Jacob escapó?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Esquilando sus ovejas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Cavando pozos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Visitando Bet-el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Buscando a Esaú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Génesis 31:19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Esquilando sus ovejas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estaba haciendo Labán cuando Jacob escapó?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Génesis 31:19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río cruzó Jacob durante la huida?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 Jordán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 Éufrates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 Nilo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 Jaboc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Génesis 31:21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El Éufrates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río cruzó Jacob durante la huida?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Génesis 31:21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Que había tomado lo que era de su padre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acusación oyó Jacob de los hijos de Labán?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Génesis 31:1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¿Hacia qué monte dirigió Jacob su camino?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Moria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Ararat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Galaad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Sinaí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Génesis 31:21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Galaad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¿Hacia qué monte dirigió Jacob su camino?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Génesis 31:21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¿Después de cuántos días supo Labán que Jacob había huido?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Siete días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Diez días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Un día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Tres días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Génesis 31:22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Tres días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¿Después de cuántos días supo Labán que Jacob había huido?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Génesis 31:22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¿Cuántos días persiguió Labán a Jacob?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Siete días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Tres días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Catorce días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Cuarenta días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Génesis 31:23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Siete días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¿Cuántos días persiguió Labán a Jacob?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Génesis 31:23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advirtió Dios a Labán en un sueño?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Tomar los rebaños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No hablar a Jacob ni bien ni mal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Llevarlo a Egipto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Destruir el campamento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Génesis 31:24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No hablar a Jacob ni bien ni mal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advirtió Dios a Labán en un sueño?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Génesis 31:24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dos reclamos hizo Labán a Jacob al alcanzarlo?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Vender sus hijas y destruir sus pozos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Tomar su ciudad y su casa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Huir en secreto y robar sus dioses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Atacar a sus hijos y siervos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Génesis 31:26-30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Huir en secreto y robar sus dioses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dos reclamos hizo Labán a Jacob al alcanzarlo?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Génesis 31:26-30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cambio notó Jacob en el rostro de Labán?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Mostraba gran alegría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Ya no era hacia él como antes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Estaba enfermo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Parecía más joven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Génesis 31:2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¿Por qué dijo Jacob que huyó en secreto?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Porque quería ocultar los ídolos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Porque Esaú venía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Porque Dios se lo prohibió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Porque temía que Labán le quitara a sus hijas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Génesis 31:31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Porque temía que Labán le quitara a sus hijas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¿Por qué dijo Jacob que huyó en secreto?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Génesis 31:31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¿Dónde escondió Raquel los ídolos?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la montura de un camello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el pozo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Debajo de una piedra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la tienda de Jacob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Génesis 31:34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En la montura de un camello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¿Dónde escondió Raquel los ídolos?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Génesis 31:34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excusa dio Raquel para no levantarse?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Que estaba enferma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Que estaba con la costumbre de las mujeres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Que dormía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Que cuidaba a José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Génesis 31:35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Que estaba con la costumbre de las mujeres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excusa dio Raquel para no levantarse?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Génesis 31:35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¿Cuántos años dijo Jacob haber servido en casa de Labán?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Catorce años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Siete años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Veinte años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Treinta años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Génesis 31:38-41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Veinte años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¿Cuántos años dijo Jacob haber servido en casa de Labán?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Génesis 31:38-41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¿Cómo distribuyó Jacob sus veinte años de servicio?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Siete por cada hija y ningún año por el ganado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Diez por Raquel y diez por Lea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Veinte sólo por el ganado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Catorce por las dos hijas y seis por el ganado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Génesis 31:41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Catorce por las dos hijas y seis por el ganado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¿Cómo distribuyó Jacob sus veinte años de servicio?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Génesis 31:41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Ya no era hacia él como antes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cambio notó Jacob en el rostro de Labán?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Génesis 31:2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nombres dieron al montón de piedras del pacto?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Galaad y Mizpa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Bet-el y Peniel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Esek y Sitna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Beerseba y Gerar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Génesis 31:47-49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Galaad y Mizpa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nombres dieron al montón de piedras del pacto?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Génesis 31:47-49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¿Cómo se despidió Labán de sus hijas y nietos?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Los llevó a Harán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Los besó, los bendijo y regresó a su lugar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Tomó los rebaños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Se quedó con Jacob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Génesis 31:55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Los besó, los bendijo y regresó a su lugar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¿Cómo se despidió Labán de sus hijas y nietos?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Génesis 31:55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8204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6C453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6C453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6C453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Génesis 31: Jacob huye de Labán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orden dio el SEÑOR a Jacob?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Permanecer en Harán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Ir a Egipto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Volver a la tierra de sus padres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Construir un altar en Mizpa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Génesis 31:3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Volver a la tierra de sus padres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orden dio el SEÑOR a Jacob?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Génesis 31:3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¿Dónde llamó Jacob a Raquel y Lea para hablar?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 la casa de Labán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Junto al pozo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 Bet-el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Al campo donde estaba su rebaño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Génesis 31:4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Al campo donde estaba su rebaño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¿Dónde llamó Jacob a Raquel y Lea para hablar?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Génesis 31:4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Génesis 31: Jacob huye de Labán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