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31: Jacob huye de Labán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dijo Jacob que Labán había cambiado su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dijo Jacob que Labán había cambiado su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impidió que Labán hiciera mal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hijos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impidió que Labán hiciera mal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hizo Dios que aumentara el ganado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Labán se lo regaló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 lo compró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animales nacían conforme al salario señalado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Esaú se lo envió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Los animales nacían conforme al salario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hizo Dios que aumentara el ganado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identificó el ángel de Dios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el Dios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el rey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el ángel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el Dios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el Dios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identificó el ángel de Dios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hecho Jacob en Bet-el según el recordatorio divino?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Ungió una piedra e hizo un voto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Cavó un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Compró un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Luchó con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Ungió una piedra e hizo un voto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hecho Jacob en Bet-el según el recordatorio divino?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acusación oyó Jacob de los hijos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tomado lo que era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vendido a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quería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destruido los pozos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dijeron Raquel y Lea que su padre las había tratado?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herederas principales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Como extrañas, vendiéndolas y consumiendo su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siervas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Como extrañas, vendiéndolas y consumiendo su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dijeron Raquel y Lea que su padre las había tratado?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pertenecían, según Raquel y Lea, las riquezas quitadas a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ellas y a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ellas y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pertenecían, según Raquel y Lea, las riquezas quitadas a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tomó Raquel al salir de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rebaño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tienda 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documentos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ídolos domésticos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ídolos domésticos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tomó Raquel al salir de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estaba haciendo Labán cuando Jacob escapó?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Esquilando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Cavando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Visitando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Buscando a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Esquilando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haciendo Labán cuando Jacob escapó?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río cruzó Jacob durante la huida?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río cruzó Jacob durante la huida?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había tomado lo que era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acusación oyó Jacob de los hijos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¿Hacia qué monte dirigió Jacob su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qué monte dirigió Jacob su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¿Después de cuántos días supo Labán que Jacob había huido?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¿Después de cuántos días supo Labán que Jacob había huido?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persiguió Labán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persiguió Labán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advirtió Dios a Labán en un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 los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hablar a Jacob ni bien ni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Destruir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hablar a Jacob ni bien ni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advirtió Dios a Labán en un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reclamos hizo Labán a Jacob al alcanzarlo?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Vender sus hijas y destruir sus pozos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 su ciudad y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Huir en secreto y robar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Atacar a sus hijos y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31:26-30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Huir en secreto y robar sus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reclamos hizo Labán a Jacob al alcanzarlo?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31:26-30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cambio notó Jacob en el rostro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Mostraba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Ya no era hacia él como 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 enfermo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Parecía más joven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dijo Jacob que huyó en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ocultar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Esaú venía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Dios se lo prohibió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temía que Labán le quitara a 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temía que Labán le quitara a sus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dijo Jacob que huyó en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escondió Raquel los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montura de un camello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Debajo de 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tienda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montura de un camello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escondió Raquel los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excusa dio Raquel para no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estaba enferma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estaba con la costumbre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dormía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cuidaba 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estaba con la costumbre de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excusa dio Raquel para no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dijo Jacob haber servido en casa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31:38-41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dijo Jacob haber servido en casa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31:38-41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distribuyó Jacob sus veinte años de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por cada hija y ningún año por 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por Raquel y diez por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sólo por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por las dos hijas y seis por 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Catorce por las dos hijas y seis por 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distribuyó Jacob sus veinte años de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Ya no era hacia él como 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cambio notó Jacob en el rostro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nombres dieron al montón de piedras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 y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 y Peniel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Esek y Sitna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Beerseba y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31:47-49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Galaad y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nombres dieron al montón de piedras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31:47-49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despidió Labán de sus hijas y nietos?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llevó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besó, los bendijo y regresó a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Tomó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quedó con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besó, los bendijo y regresó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despidió Labán de sus hijas y nietos?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31: Jacob huye de Labán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 dio el SEÑOR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Permanecer en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 a la tierra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Construir un altar 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Volver a la tierra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el SEÑOR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llamó Jacob a Raquel y Lea para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casa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campo donde estaba su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campo donde estaba su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llamó Jacob a Raquel y Lea para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31: Jacob huye de Labán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