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30: Los hijos y los rebaños de Jacob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llamó Raquel al segundo hijo de Bilha?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Raquel al segundo hijo de Bilha?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sierva dio Lea a Jacob cuando dejó de tener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Bilha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Zilpa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sierva dio Lea a Jacob cuando dejó de tener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Lea al primer hijo de Zilpa?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Lea al primer hijo de Zilpa?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recibió el segundo hijo de Zilpa?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recibió el segundo hijo de Zilpa?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encontró Rubén durante la siega del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Mandrágoras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Aceitunas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Mandrágoras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encontró Rubén durante la siega del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Raquel a Jacob por no tener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Dame hijos, o si no, me muero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Llévame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Dame la primogenitura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Envíame con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Raquel a 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sierva 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Algunas mandrágoras de 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rebaño de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tienda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Algunas mandrágoras de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Raquel a 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acordaron Lea y Raquel a cambio de las mandrágoras?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Lea entregara a 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Raquel regresara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Jacob estuviera con Lea aquella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Jacob dejara a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Jacob estuviera con Lea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acordaron Lea y Raquel a cambio de las mandrágoras?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llamó el hijo que Lea tuvo después de aquel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llamó el hijo que Lea tuvo después de aquel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Lea a su sexto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Lea a su sexto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llamó la hija de 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llamó la hija de 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Dame hijos, o si no, me muero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Raquel a Jacob por no tener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recordó Dios y abrió su matriz?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Bilha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Raquel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Zilpa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recordó Dios y abrió su matriz?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Raquel a su primer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Raquel a su primer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Jacob a Labán después del nacimiento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Permiso para volver a su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mano de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campo en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Permiso para volver a su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Jacob a Labán después del nacimiento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reconoció Labán acerca de la presencia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Jacob lo había empobrecido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SEÑOR lo había bendecido por causa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 dioses lo habían dejado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Esaú venía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SEÑOR lo había bendecido por causa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Labán acerca de la presencia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Jacob como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mitad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 el oro 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animales manchados, pintados y oscuros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animales manchados, pintados y oscuros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Jacob como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Jacob acerca de la esterilidad de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Lea era la culpable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era quien había impedido el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Debían volver 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Labán podía resolverlo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 distancia puso Labán entre sus rebaños y los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 de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 distancia puso Labán entre sus rebaños y los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árboles tomó Jacob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Álamo, avellano y castaño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Cedro, olivo y palma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Higuera, vid y granado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Acacia, roble y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Álamo, avellano y castaño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árboles tomó Jacob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Jacob con las varas verdes?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quemó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Descortezó franjas blancas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Construyó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plantó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Descortezó franjas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con las varas verdes?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ponía Jacob las varas delante de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nacían los débiles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los animales más fuertes concebían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esquilarlos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30:41-42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Cuando los animales más fuertes concebían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ponía Jacob las varas delante de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30:41-42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fue el resultado final para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Perdió todos sus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pobre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Entregó el rebaño a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Prosperó muchísimo y tuvo grandes rebaños y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Prosperó muchísimo y tuvo grandes rebaños y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fue el resultado final para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 era quien había impedido el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Jacob acerca de la esterilidad de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30: Los hijos y los rebaños de Jacob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sierva dio Raquel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Bilha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Bilha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sierva dio Raquel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puso Raquel al primer hijo de Bilha?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Raquel al primer hijo de Bilha?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30: Los hijos y los rebaños de Jacob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