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30: Los hijos y los rebaños de Jacob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llamó Raquel al segundo hijo de Bilha?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llamó Raquel al segundo hijo de Bilha?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sierva dio Lea a Jacob cuando dejó de tener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Bilha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Zilpa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Zilpa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sierva dio Lea a Jacob cuando dejó de tener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dio Lea al primer hijo de Zilpa?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Lea al primer hijo de Zilpa?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recibió el segundo hijo de Zilpa?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recibió el segundo hijo de Zilpa?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encontró Rubén durante la siega del trigo?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Mandrágoras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Uvas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Aceitunas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Mandrágoras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encontró Rubén durante la siega del trigo?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Raquel a Jacob por no tener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Dame hijos, o si no, me muero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Llévame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Dame la primogenitura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Envíame con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Raquel a Lea?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sierva Zilpa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Algunas mandrágoras de 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rebaño de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tienda 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Algunas mandrágoras de Rubén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Raquel a Lea?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acordaron Lea y Raquel a cambio de las mandrágoras?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Lea entregara a Zilpa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Raquel regresara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Jacob estuviera con Lea aquella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Jacob dejara a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Jacob estuviera con Lea aquella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acordaron Lea y Raquel a cambio de las mandrágoras?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llamó el hijo que Lea tuvo después de aquel acuerdo?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Isacar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llamó el hijo que Lea tuvo después de aquel acuerdo?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dio Lea a su sexto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Zabulón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Lea a su sexto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llamó la hija de Lea?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Raquel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llamó la hija de Lea?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Dame hijos, o si no, me muero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Raquel a Jacob por no tener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recordó Dios y abrió su matriz?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Bilha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Raquel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Zilpa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Raquel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recordó Dios y abrió su matriz?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dio Raquel a su primer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dio Raquel a su primer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Jacob a Labán después del nacimiento de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Permiso para volver a su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mano de 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campo en 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30:25-26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Permiso para volver a su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Jacob a Labán después del nacimiento de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30:25-26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reconoció Labán acerca de la presencia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Jacob lo había empobrecido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el SEÑOR lo había bendecido por causa de 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sus dioses lo habían dejado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Esaú venía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el SEÑOR lo había bendecido por causa de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reconoció Labán acerca de la presencia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Jacob como salario?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mitad de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 el oro de 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animales manchados, pintados y oscuros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Sólo los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30:31-33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animales manchados, pintados y oscuros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Jacob como salario?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30:31-33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respondió Jacob acerca de la esterilidad de Raquel?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Lea era la culpable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Dios era quien había impedido el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Debían volver a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Labán podía resolverlo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 distancia puso Labán entre sus rebaños y los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días de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días de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 distancia puso Labán entre sus rebaños y los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árboles tomó Jacob varas?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Álamo, avellano y castaño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Cedro, olivo y palma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Higuera, vid y granado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Acacia, roble y ciprés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Álamo, avellano y castaño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árboles tomó Jacob varas?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Jacob con las varas verdes?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quemó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Descortezó franjas blancas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Construyó un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plantó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Descortezó franjas blancas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Jacob con las varas verdes?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ponía Jacob las varas delante de los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nacían los débiles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Durante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los animales más fuertes concebían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Después de esquilarlos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30:41-42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Cuando los animales más fuertes concebían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ponía Jacob las varas delante de los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30:41-42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¿Cuál fue el resultado final para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Perdió todos sus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Volvió pobre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Entregó el rebaño a Labán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Prosperó muchísimo y tuvo grandes rebaños y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Prosperó muchísimo y tuvo grandes rebaños y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 fue el resultado final para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Dios era quien había impedido el fruto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Jacob acerca de la esterilidad de Raquel?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30: Los hijos y los rebaños de Jacob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sierva dio Raquel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Zilpa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Débora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Bilha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Bilha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sierva dio Raquel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puso Raquel al primer hijo de Bilha?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30:5-6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puso Raquel al primer hijo de Bilha?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30:5-6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30: Los hijos y los rebaños de Jacob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