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3: La entrada del pecado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Responde las preguntas sobre la tentación, la desobediencia y la salida del Edén.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prometió la serpiente que conocerían?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futuro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bien y el mal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Todos los idiomas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secretos del huerto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bien y el mal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prometió la serpiente que conocerían?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la mujer después de tomar el fruto?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escondió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arrojó al río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entregó a la serpiente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Comió y dio también a su marido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Comió y dio también a su marido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la mujer después de tomar el fruto?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utilizaron para cubrirse después de reconocer que estaban desnudos?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Hojas de higuera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Pieles de animales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Ramas de olivo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Hojas de palmera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Hojas de higuera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utilizaron para cubrirse después de reconocer que estaban desnudos?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se escondieron el hombre y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Junto al 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Fuera del Edén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Entre los árboles del huerto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Dentro de una cueva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Entre los árboles del huerto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se escondieron el hombre y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le preguntó Dios al hombre?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¿Qué has comido?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¿Dónde estás tú?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¿Dónde está la mujer?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¿Quién hizo esto?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¿Dónde estás tú?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le preguntó Dios al hombre?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animal era más astuto que los demás animales del campo?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león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serpiente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águila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zorro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dijo el hombre que tuvo miedo?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escuchó a la serpiente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estaba perdido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había oscurecido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estaba desnudo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estaba desnudo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dijo el hombre que tuvo miedo?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preguntó Dios al saber que el hombre conocía su desnudez?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¿Has comido del árbol prohibido?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¿Has salido del huerto?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¿Has hablado con la serpiente?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¿Has cortado hojas?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¿Has comido del árbol prohibido?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preguntó Dios al saber que el hombre conocía su desnudez?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responsabilizó el hombre por haber comido?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la serpiente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animales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la mujer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sí mismo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la mujer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responsabilizó el hombre por haber comido?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dijo la mujer que la había engañado?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hombre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serpiente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ángel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animal del campo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serpiente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dijo la mujer que la había engañado?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tendría que desplazarse la serpiente?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Volando sobre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Caminando sobre dos patas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Saltando entre los árboles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su pecho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Sobre su pecho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tendría que desplazarse la serpiente?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serpiente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animal era más astuto que los demás animales del campo?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sería herida la serpiente según la declaración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 cabeza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pecho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 cola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los ojos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la cabeza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sería herida la serpiente según la declaración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experimentaría la mujer al dar a luz?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Alegría sin dolor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Sueño profundo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Dolor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Debilidad permanente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Dolor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experimentaría la mujer al dar a luz?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fue maldecido por causa del hombre?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huerto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árbol de vida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fue maldecido por causa del hombre?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produciría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Oro y piedras preciosas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Solamente árboles frutales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Trigo sin esfuerzo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Espinos y cardos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Espinos y cardos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produciría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comería el hombre el pan?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el sudor de su rostro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Sin trabajar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Del fruto del Edén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ayuda de los animales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el sudor de su rostro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comería el hombre el pan?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dijo la mujer que podían comer?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Solamente hierbas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Solo el árbol de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Ningún fruto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fruto de los árboles del huerto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nombre puso el hombre a su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Varona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Edén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Eva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puso el hombre a su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Dios para vestir al hombre y a su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Mantos de lino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Túnicas de pieles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Vestidos de hojas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Capas de lana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Túnicas de pieles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Dios para vestir al hombre y a su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árbol debía quedar fuera del alcance del hombre?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árbol de la ciencia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higuera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árbol prohibido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árbol de la vida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árbol de la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árbol debía quedar fuera del alcance del hombre?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¿Para qué fue sacado el hombre del huerto de Edén?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que labrase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que construyera una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que buscara otro huerto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que cuidara animales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Para que labrase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¿Para qué fue sacado el hombre del huerto de Edén?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puso Dios al oriente del huerto para guardar el camino al árbol de la vida?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muralla y una puerta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nube y 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Querubines y una llama de cuchillo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Ángeles con trompetas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Querubines y una llama de cuchillo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puso Dios al oriente del huerto para guardar el camino al árbol de la vida?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fruto de los árboles del huerto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la mujer que podían comer?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3: La entrada del pecado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Responde las preguntas sobre la tentación, la desobediencia y la salida del Edén.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estaba el árbol cuyo fruto no debían comer?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medio del huerto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Junto al río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oriente del Edén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Fuera del huerto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medio del huerto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estaba el árbol cuyo fruto no debían comer?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afirmó la serpiente acerca de comer el fruto?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Perderían la memoria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Saldrían del huerto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morirían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convertirían en animales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No morirían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afirmó la serpiente acerca de comer el fruto?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3: La entrada del pecado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