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3: La entrada del pecado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Responde las preguntas sobre la tentación, la desobediencia y la salida del Edén.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prometió la serpiente que conocerían?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futuro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bien y el mal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Todos los idiomas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secretos del huerto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bien y el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prometió la serpiente que conocerían?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la mujer después de tomar el fruto?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escondió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arrojó al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entregó a la serpiente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Comió y dio también a su marido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Comió y dio también a su marido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la mujer después de tomar el fruto?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utilizaron para cubrirse después de reconocer que estaban desnudos?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Hojas de higuera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Pieles de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Ramas de 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Hojas de palmera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Hojas de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utilizaron para cubrirse después de reconocer que estaban desnudos?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se escondieron el hombre y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Fuera del Edén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los árboles del huerto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Dentro de una cueva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Entre los árboles del huerto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escondieron el hombre y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le preguntó Dios al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¿Qué has comido?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¿Dónde estás tú?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¿Dónde está la mujer?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¿Quién hizo esto?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¿Dónde estás tú?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preguntó Dios al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animal era más astuto que los demás animales del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serpiente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águila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zorro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dijo el hombre que tuvo miedo?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escuchó a la serpiente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estaba perdido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 oscurecido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estaba desnudo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estaba desnudo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dijo el hombre que tuvo miedo?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preguntó Dios al saber que el hombre conocía su desnudez?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¿Has comido del árbol prohibido?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¿Has salido del huerto?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¿Has hablado con la serpiente?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¿Has cortado hojas?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¿Has comido del árbol prohibido?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Dios al saber que el hombre conocía su desnudez?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responsabilizó el hombre por haber comido?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serpiente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mujer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 mujer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responsabilizó el hombre por haber comido?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dijo la mujer que la había engañado?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serpiente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animal del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serpiente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dijo la mujer que la había engañado?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tendría que desplazarse la serpiente?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Volando sobre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Caminando sobre dos patas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Saltando entre los 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su pecho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Sobre su pecho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tendría que desplazarse la serpiente?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serpiente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animal era más astuto que los demás animales del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sería herida la serpiente según la declaración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pecho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cola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sería herida la serpiente según la declaración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experimentaría la mujer al dar a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Alegría sin dolor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Sueño profundo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Dolor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Debilidad permanente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Dolor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experimentaría la mujer al dar a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fue maldecido por causa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huerto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árbol de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fue maldecido por causa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produciría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Oro y piedras preciosas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árboles frutales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Trigo sin esfuerzo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Espinos y cardos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Espinos y cardos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produciría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comería el hombre 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el sudor de su rostro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Sin trabajar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fruto del 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ayuda de los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el sudor de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comería el hombre 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la mujer que podían comer?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hierbas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Solo el árbol de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Ningún fruto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fruto de los árboles del huerto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puso el hombre a su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puso el hombre a su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Dios para vestir al hombre y a su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Mantos de lino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Túnicas de pieles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Vestidos de hojas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Capas de lana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Túnicas de pieles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Dios para vestir al hombre y a su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árbol debía quedar fuera del alcance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árbol de la ciencia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árbol prohibido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árbol de la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árbol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árbol debía quedar fuera del alcance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fue sacado el hombre del huerto de Edén?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labrase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construyera una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buscara otro huerto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cuidara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que labrase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fue sacado el hombre del huerto de Edén?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puso Dios al oriente del huerto para guardar el camino al árbol de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muralla y una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nube y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Querubines y una llama de cuchillo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Ángeles con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Querubines y una llama de cuchillo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puso Dios al oriente del huerto para guardar el camino al árbol de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fruto de los árboles del huerto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la mujer que podían comer?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3: La entrada del pecado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Responde las preguntas sobre la tentación, la desobediencia y la salida del Edén.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estaba el árbol cuyo fruto no debían comer?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medio del huerto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oriente del 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Fuera del huerto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medio del huerto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estaba el árbol cuyo fruto no debían comer?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afirmó la serpiente acerca de comer el fruto?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Perderían la memoria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Saldrían del huerto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morirían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convertirían en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morirían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afirmó la serpiente acerca de comer el fruto?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3: La entrada del pecado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