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29: Jacob, Lea y Raquel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venía con las ovejas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Zilpa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venía con las ovejas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Jacob al ver a Raquel y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Esperó a los 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Quitó la piedra y dio de beber al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a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entregó regalos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Quitó la piedra y dio de beber al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al ver a Raquel y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saludó Jacob 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inclinó y 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dio un brazalete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besó y lloró en alta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llamó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besó y lloró en alta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saludó Jacob 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Raquel al saber que Jacob era pariente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llevó al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a buscar 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pidió siete años de servicio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Corrió a dar la noticia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Corrió a dar la noticia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Raquel al saber que Jacob era pariente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permaneció Jacob con Labán antes de hablar de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permaneció Jacob con Labán antes de hablar de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qué región continuó Jacob su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los orientales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 del 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llanura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llamaban las dos hijas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Rebeca y Milca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Lea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Zilpa y Bilha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Sara y Agar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Lea y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las dos hijas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texto 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ojos delicados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Pastora de 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lindo semblante y hermoso parecer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Mayor que 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lindo semblante y hermoso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ofreció Jacob servir por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ofreció Jacob servir por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parecieron a Jacob los siete años de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pocos días por el amor que tenía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carga interminable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solo día de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pocos días por el amor que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parecieron a Jacob los siete años de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Labán al terminar los primeros siete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a Jacob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Preparó un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entregó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un pacto 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Preparó un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Labán al terminar los primeros siete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tierra de los orientales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región continuó Jacob su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entregó Labán a Jacob en lugar de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Bilha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Zilpa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entregó Labán a Jacob en lugar de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costumbre alegó Labán para justificar el cambio?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novia debía ser pastora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esposo debía servir catorce años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familia debía escoger por sorteo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se daba la menor antes que la mayor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se daba la menor antes que la mayor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costumbre alegó Labán para justificar el cambio?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completar Jacob antes de recibir también 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semana de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Otros siete años completos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viaje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compra de un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semana de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completar Jacob antes de recibir también 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adicionales sirvió Jacob por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29:27-30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adicionales sirvió Jacob por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29:27-30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cuál de las dos esposas amó Jacob 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Zilpa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Raquel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Bilha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cuál de las dos esposas amó Jacob 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vio Jacob junto al pozo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rebaños de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Dios al ver que Lea era menospreciada?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envió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dio un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hizo estéril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Abrió su matriz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Abrió su matriz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Dios al ver que Lea era menospreciada?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llamaron los primeros tres hijos de 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Dan, Neftalí y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José, Benjamín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Isacar, Zabulón y 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29:32-34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Rubén, Simeón y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llamaron los primeros tres hijos de 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29:32-34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Lea a su cuarto hijo al alabar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Lea a su cuarto hijo al alabar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29: Jacob, Lea y Raquel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rebaños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Jacob junto al pozo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cubría la boca del pozo?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tapa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gran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gran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cubría la boca del pozo?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ciudad dijeron ser los pastores?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ciudad dijeron ser los pastores?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29: Jacob, Lea y Raquel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