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29: Jacob, Lea y Raquel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venía con las ovejas de Labán?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Raquel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Rebeca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Zilpa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Raquel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venía con las ovejas de Labán?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Jacob al ver a Raquel y las ovejas?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Esperó a los pastores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Quitó la piedra y dio de beber al rebaño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Regresó a 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entregó regalos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Quitó la piedra y dio de beber al rebaño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Jacob al ver a Raquel y las ovejas?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saludó Jacob a Raquel?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inclinó y guardó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dio un brazalete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besó y lloró en alta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llamó Rebeca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besó y lloró en alta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saludó Jacob a Raquel?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Raquel al saber que Jacob era pariente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llevó al pozo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 a buscar a Esaú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pidió siete años de servicio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Corrió a dar la noticia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Corrió a dar la noticia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Raquel al saber que Jacob era pariente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tiempo permaneció Jacob con Labán antes de hablar de salario?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permaneció Jacob con Labán antes de hablar de salario?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¿Hacia qué región continuó Jacob su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tierra de los orientales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Canaán del sur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llanura de 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llamaban las dos hijas de Labán?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Rebeca y Milca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Lea y Raquel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Zilpa y Bilha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Sara y Agar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Lea y Raquel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llamaban las dos hijas de Labán?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describe el texto a Raquel?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ojos delicados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Pastora de cabras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lindo semblante y hermoso parecer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Mayor que 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lindo semblante y hermoso parecer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el texto a Raquel?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ofreció Jacob servir por Raquel?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Catorce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ofreció Jacob servir por Raquel?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parecieron a Jacob los siete años de servicio?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pocos días por el amor que tenía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carga interminable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solo día de trabajo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pocos días por el amor que tenía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parecieron a Jacob los siete años de servicio?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Labán al terminar los primeros siete años?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Envió a Jacob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Preparó un banquete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entregó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Hizo un pacto en 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Preparó un banquete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Labán al terminar los primeros siete años?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tierra de los orientales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¿Hacia qué región continuó Jacob su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entregó Labán a Jacob en lugar de Raquel?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Bilha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Zilpa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Rebeca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entregó Labán a Jacob en lugar de Raquel?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costumbre alegó Labán para justificar el cambio?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novia debía ser pastora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esposo debía servir catorce años primero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familia debía escoger por sorteo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se daba la menor antes que la mayor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se daba la menor antes que la mayor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costumbre alegó Labán para justificar el cambio?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completar Jacob antes de recibir también a Raquel?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semana de 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Otros siete años completos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viaje 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compra de un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semana de 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completar Jacob antes de recibir también a Raquel?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adicionales sirvió Jacob por Raquel?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29:27-30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adicionales sirvió Jacob por Raquel?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29:27-30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cuál de las dos esposas amó Jacob 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Zilpa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Raquel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Bilha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Raquel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cuál de las dos esposas amó Jacob 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vio Jacob junto al pozo del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camellos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rebaños de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torre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Dios al ver que Lea era menospreciada?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envió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dio un rebaño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hizo estéril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Abrió su matriz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Abrió su matriz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Dios al ver que Lea era menospreciada?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llamaron los primeros tres hijos de Lea?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Rubén, Simeón y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Dan, Neftalí y 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José, Benjamín y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Isacar, Zabulón y 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29:32-34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Rubén, Simeón y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llamaron los primeros tres hijos de Lea?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29:32-34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dio Lea a su cuarto hijo al alabar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Lea a su cuarto hijo al alabar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29: Jacob, Lea y Raquel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 rebaños de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vio Jacob junto al pozo del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cubría la boca del pozo?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puerta de 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tapa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gran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manto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gran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cubría la boca del pozo?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ciudad dijeron ser los pastores?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ciudad dijeron ser los pastores?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29: Jacob, Lea y Raquel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