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28: El sueño de Jacob en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comprendió Esaú acerca de las mujeres cananeas?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desagradaban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parientes de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vivían 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Jacob quería casarse con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desagradaban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comprendió Esaú acerca de las mujeres cananeas?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se casó Esaú además de sus otras esposas?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Raquel, hija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Mahalath, hija de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Rebeca, hija de 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Tamar, hija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Mahalath, hija de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casó Esaú además de sus otras esposas?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dónde salió Jacob rumbo a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salió Jacob rumbo a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usó Jacob como cabecera al dormir?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odre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usó Jacob como cabecera al dormir?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Jacob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escalera apoyada en tierra que llegaba al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carro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torre derribada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río que salía de 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escalera apoyada en tierra que llegaba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Jacob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prohibió Isaac a Jacob respecto al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 esposa entre las hijas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Casarse con una hija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 a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subían y descendían por la escalera?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siervos de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subían y descendían por la escalera?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tierra prometió Dios dar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ciudad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 sobre la que estaba acostado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llanura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tierra sobre la que estaba acostado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tierra prometió Dios dar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comparó Dios la descendencia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cedros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polvo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Dios la descendencia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Dios hacer durante el viaje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Estar con él, guardarlo y hacerlo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Evitar que se casara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Estar con él, guardarlo y hacerlo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hacer durante el viaje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Jacob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llegado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Ciertamente el SEÑOR está en este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Esaú me ha encontrado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Debo volver a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Ciertamente el SEÑOR está en este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Jacob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 esposa entre las hijas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prohibió Isaac a Jacob respecto al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Jacob aquel lugar con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Ciudad de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Monte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Casa de Dios y puerta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Pozo del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Casa de Dios y puerta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Jacob aquel lugar con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Jacob con la piedra que había usado?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llevó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puso en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levantó como señal y derramó aceite sobre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levantó como señal y derramó aceite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con la piedra que había usado?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dio Jacob al lugar antes llamado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antes llamado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Jacob dar a Dios de todo lo que recibiera?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diezmo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diezmo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Jacob dar a Dios de todo lo que recibiera?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28: El sueño de Jacob en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lugar mandó Isaac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Egipto, a la casa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Padan-aram, a la casa de Betuel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Gerar, a la casa 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Sodoma, a la casa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Padan-aram, a la casa de Betuel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mandó Isaac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familia debía tomar Jacob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hijas 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hijas de Het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hijas de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hijas de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las hijas de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familia debía tomar Jacob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bendición invocó Isaac sobre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bendición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bendición de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bendición 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bendición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bendición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bendición invocó Isaac sobre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28: El sueño de Jacob en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