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27: Jacob recibe la bendición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temía Jacob que Isaac descubriera al tocarlo?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era lampiño y no Esaú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sabía cazar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había vendido el guiso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quería ir a Harán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era lampiño y no Esaú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temía Jacob que Isaac descubriera al tocarlo?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dijo Rebeca que asumiría la maldición si el plan fallaba?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Esaú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Ella misma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Labán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Ella misma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dijo Rebeca que asumiría la maldición si el plan fallaba?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ropa vistió Rebeca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una túnica de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ropas egipcias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los mejores vestidos de Esaú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pieles de oveja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los mejores vestidos de Esaú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ropa vistió Rebeca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puso Rebeca sobre las manos y el cuello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Lana blanca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manto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Pieles de cabritos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Pieles de cabritos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puso Rebeca sobre las manos y el cuello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identificó Jacob ante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Esaú, su primogénito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Labán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 siervo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Ismael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Esaú, su primogénito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identificó Jacob ante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limitación física tenía Isaac en su vejez?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ojos se habían oscurecido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podía caminar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Había perdido el oído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podía hablar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explicación dio Jacob por haber encontrado la caza tan pronto?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Esaú lo ayudó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el SEÑOR la había puesto delante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ya estaba preparada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Rebeca la compró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el SEÑOR la había puesto delante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explicación dio Jacob por haber encontrado la caza tan pronto?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notó Isaac al palpar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voz y las manos eran de Esaú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manos eran lisas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voz era de Jacob, pero las manos de Esaú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olor era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voz era de Jacob, pero las manos de Esaú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notó Isaac al palpar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olor convenció a Isaac antes de bendecir?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olor del guiso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olor del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olor de los cabritos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olor de los vestidos, como campo bendecido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olor de los vestidos, como campo bendecido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olor convenció a Isaac antes de bendecir?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pidió Isaac que Dios diera a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Rocío del cielo, tierras fértiles, trigo y vino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oro y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ciudad 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vida sin trabajo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Rocío del cielo, tierras fértiles, trigo y vino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Isaac que Dios diera a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relación de dominio incluyó la bendición?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sirviera a su hermano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pueblos y hermanos se inclinaran ante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abandonara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fuera siervo de Labán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pueblos y hermanos se inclinaran ante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relación de dominio incluyó la bendición?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Sus ojos se habían oscurecido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limitación física tenía Isaac en su vejez?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¿Cuándo regresó Esaú de cazar?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Antes de que Jacob llegara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días después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Apenas había salido Jacob de la presencia de Isaac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amanecer siguiente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Apenas había salido Jacob de la presencia de Isaac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regresó Esaú de cazar?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reaccionó Isaac al comprender el engaño?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Expulsó a Rebeca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 a buscar a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estremeció grandemente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estremeció grandemente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Isaac al comprender el engaño?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Esaú al saber que la bendición había sido dada?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Clamó con grande y amarga voz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Guardó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Regresó al campo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Bendijo a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Clamó con grande y amarga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Esaú al saber que la bendición había sido dada?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dijo Isaac que Jacob había tomado la bendición?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mandato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engaño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Mediante una compra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ayuda de Esaú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engaño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dijo Isaac que Jacob había tomado la bendición?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dos cosas dijo Esaú que Jacob le había quitado?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esposa y el rebaño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tienda y el pozo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primogenitura y la bendición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caza y el arco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primogenitura y la bendición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dos cosas dijo Esaú que Jacob le había quitado?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pidió Isaac a Esaú antes de bendecirlo?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Traer agua del pozo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Cazar y preparar un guisado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Construir un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Llamar a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viviría Esaú según la bendición recibida?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 agricultura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los pozos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 comercio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su espada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su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viviría Esaú según la bendición recibida?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planeó Esaú hacer después de la muerte de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Matar a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Ir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Servir a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Casarse con Raquel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Matar a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planeó Esaú hacer después de la muerte de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dónde mandó Rebeca que huyera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Egipto, con Ismael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Harán, con Labán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Gerar, con Abimelec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Sodoma, con 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Harán, con Labán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dónde mandó Rebeca que huyera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tiempo pensaba Rebeca que Jacob estaría lejos?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Algunos días, hasta que pasara el enojo de Esaú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Toda su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27:44-45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Algunos días, hasta que pasara el enojo de Esaú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pensaba Rebeca que Jacob estaría lejos?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27:44-45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dijo Rebeca estar cansada de la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la ausencia de Esaú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el 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los siervos de Isaac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las hijas de Het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las hijas de Het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dijo Rebeca estar cansada de la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Cazar y preparar un guisado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Isaac a Esaú antes de bendecirlo?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27: Jacob recibe la bendición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escuchó la conversación entre Isaac y Esaú?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Labán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Rebeca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sierva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Rebeca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escuchó la conversación entre Isaac y Esaú?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animales pidió Rebeca a Jacob que trajera?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becerro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corderos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pareja de aves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buenos cabritos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Dos buenos cabritos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animales pidió Rebeca a Jacob que trajera?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27: Jacob recibe la bendición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