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27: Jacob recibe la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Jacob que Isaac descubriera al tocarlo?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 lampiño y no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sabía cazar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 vendido el guiso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quería ir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era lampiño y no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Jacob que Isaac descubriera al tocarlo?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dijo Rebeca que asumiría la maldición si el plan fallaba?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Ella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Ella misma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Rebeca que asumiría la maldición si el plan fallaba?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ropa vistió Rebeca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túnica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ropas egipcias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los mejores vestidos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pieles de oveja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los mejores vestidos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ropa vistió Rebeca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puso Rebeca sobre las manos y el cuello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Lana blanca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Pieles de cabritos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Pieles de cabritos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Rebeca sobre las manos y el cuello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identificó Jacob ante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Esaú, su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Esaú, su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identificó Jacob ante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limitación física tenía Isaac en su vejez?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ojos se habían oscurecido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podía caminar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perdido el oído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podía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explicación dio Jacob por haber encontrado la caza tan pronto?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Esaú lo ayudó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SEÑOR la había puesto delante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ya estaba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Rebeca la compró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el SEÑOR la había puesto delante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explicación dio Jacob por haber encontrado la caza tan pronto?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notó Isaac al palpar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voz y las manos eran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manos eran lisas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voz era de Jacob, pero las manos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olor era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voz era de Jacob, pero las manos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notó Isaac al palpar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olor convenció a Isaac antes de bendecir?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olor del guiso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olor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olor de los cabritos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olor de los vestidos, como campo bendecido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El olor de los vestidos, como campo bendecido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olor convenció a Isaac antes de bendecir?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Isaac que Dios diera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Rocío del cielo, tierras fértiles, trigo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ciudad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vida sin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Rocío del cielo, tierras fértiles, trigo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Isaac que Dios diera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relación de dominio incluyó la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sirviera 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pueblos y hermanos se inclinaran ante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abandonara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fuera siervo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pueblos y hermanos se inclinaran ante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relación de dominio incluyó la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ojos se habían oscurecido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limitación física tenía Isaac en su vejez?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regresó Esaú de cazar?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Antes de que Jacob llegara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Apenas había salido Jacob de la presencia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amanecer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Apenas había salido Jacob de la presencia de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regresó Esaú de cazar?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Isaac al comprender el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Expulsó a 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a buscar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estremeció grandemente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estremeció grandemente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Isaac al comprender el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Esaú al saber que la bendición había sido dada?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Clamó con grande y amarga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Bendijo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Clamó con grande y amarga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Esaú al saber que la bendición había sido dada?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dijo Isaac que Jacob había tomado la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mandato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Mediante una compra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ayuda de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Isaac que Jacob había tomado la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dos cosas dijo Esaú que Jacob le había quitado?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esposa y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tienda y 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primogenitura y la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caza y el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primogenitura y la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cosas dijo Esaú que Jacob le había quitado?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Isaac a Esaú antes de bendecirlo?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Traer agua del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Cazar y preparar un guisado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Construir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Llamar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viviría Esaú según la bendición recibida?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agricultura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comercio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su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viviría Esaú según la bendición recibida?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planeó Esaú hacer después de la muerte de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Servir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Casarse con 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Matar a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planeó Esaú hacer después de la muerte de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mandó Rebeca que huyera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Egipto, con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Harán, con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Gerar, con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Sodoma, con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Harán, con Labán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mandó Rebeca que huyera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pensaba Rebeca que Jacob estaría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Algunos días, hasta que pasara el enojo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27:44-45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Algunos días, hasta que pasara el enojo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pensaba Rebeca que Jacob estaría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27:44-45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Rebeca estar cansada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ausencia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siervos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las hijas de Het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las hijas de Het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Rebeca estar cansada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Cazar y preparar un guisado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Isaac a Esaú antes de bendecirlo?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27: Jacob recibe la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escuchó la conversación entre Isaac y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escuchó la conversación entre Isaac y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pidió Rebeca a Jacob que trajera?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corderos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pareja de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buenos cabritos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buenos cabritos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pidió Rebeca a Jacob que trajera?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27: Jacob recibe la bendición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